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8" r:id="rId2"/>
    <p:sldId id="268" r:id="rId3"/>
    <p:sldId id="269" r:id="rId4"/>
    <p:sldId id="270" r:id="rId5"/>
    <p:sldId id="271" r:id="rId6"/>
    <p:sldId id="273" r:id="rId7"/>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wandowska Katarzyna" initials="LK" lastIdx="3" clrIdx="0">
    <p:extLst>
      <p:ext uri="{19B8F6BF-5375-455C-9EA6-DF929625EA0E}">
        <p15:presenceInfo xmlns:p15="http://schemas.microsoft.com/office/powerpoint/2012/main" userId="S-1-5-21-3393568487-1861379847-1670424583-54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300"/>
    <a:srgbClr val="FF66CB"/>
    <a:srgbClr val="FFD138"/>
    <a:srgbClr val="FFDB3A"/>
    <a:srgbClr val="FFF568"/>
    <a:srgbClr val="FFD338"/>
    <a:srgbClr val="5198D7"/>
    <a:srgbClr val="FF66CC"/>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FD4443E-F989-4FC4-A0C8-D5A2AF1F390B}" styleName="Styl ciemny 1 — Ak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Styl pośredni 4 — Ak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Styl ciemny 1 — Ak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A111915-BE36-4E01-A7E5-04B1672EAD32}" styleName="Styl jasny 2 — Ak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46" autoAdjust="0"/>
    <p:restoredTop sz="94660"/>
  </p:normalViewPr>
  <p:slideViewPr>
    <p:cSldViewPr snapToGrid="0">
      <p:cViewPr varScale="1">
        <p:scale>
          <a:sx n="115" d="100"/>
          <a:sy n="115" d="100"/>
        </p:scale>
        <p:origin x="6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F11230-AA34-4C28-92A2-F8CA19DED6C2}" type="doc">
      <dgm:prSet loTypeId="urn:microsoft.com/office/officeart/2005/8/layout/hierarchy2" loCatId="hierarchy" qsTypeId="urn:microsoft.com/office/officeart/2005/8/quickstyle/3d1" qsCatId="3D" csTypeId="urn:microsoft.com/office/officeart/2005/8/colors/accent1_2" csCatId="accent1" phldr="1"/>
      <dgm:spPr/>
      <dgm:t>
        <a:bodyPr/>
        <a:lstStyle/>
        <a:p>
          <a:endParaRPr lang="pl-PL"/>
        </a:p>
      </dgm:t>
    </dgm:pt>
    <dgm:pt modelId="{0C6F0F6C-64AA-4C1A-9882-CCA55E13D325}">
      <dgm:prSet phldrT="[Tekst]" custT="1"/>
      <dgm:spPr/>
      <dgm:t>
        <a:bodyPr/>
        <a:lstStyle/>
        <a:p>
          <a:r>
            <a:rPr lang="pl-PL" sz="1100" dirty="0"/>
            <a:t>klient</a:t>
          </a:r>
        </a:p>
      </dgm:t>
    </dgm:pt>
    <dgm:pt modelId="{D4C77B7F-49E5-43E6-A47B-F526C265DD65}" type="parTrans" cxnId="{B2140669-0F1A-4D78-B1F1-731CB5E1907D}">
      <dgm:prSet/>
      <dgm:spPr/>
      <dgm:t>
        <a:bodyPr/>
        <a:lstStyle/>
        <a:p>
          <a:endParaRPr lang="pl-PL"/>
        </a:p>
      </dgm:t>
    </dgm:pt>
    <dgm:pt modelId="{D104D4D0-4181-4408-AC34-229EF04AFE26}" type="sibTrans" cxnId="{B2140669-0F1A-4D78-B1F1-731CB5E1907D}">
      <dgm:prSet/>
      <dgm:spPr/>
      <dgm:t>
        <a:bodyPr/>
        <a:lstStyle/>
        <a:p>
          <a:endParaRPr lang="pl-PL"/>
        </a:p>
      </dgm:t>
    </dgm:pt>
    <dgm:pt modelId="{84DACBFC-B971-4351-9CB4-04061E154F71}">
      <dgm:prSet phldrT="[Tekst]" custT="1"/>
      <dgm:spPr/>
      <dgm:t>
        <a:bodyPr/>
        <a:lstStyle/>
        <a:p>
          <a:pPr algn="l"/>
          <a:r>
            <a:rPr lang="pl-PL" sz="1000" u="sng" dirty="0"/>
            <a:t>I. Etap - Ankieta weryfikująca spełnianie warunków udziału w projekcie (tak/nie):</a:t>
          </a:r>
        </a:p>
        <a:p>
          <a:pPr algn="l"/>
          <a:r>
            <a:rPr lang="pl-PL" sz="1000" dirty="0"/>
            <a:t>1. os. dorosła (18+-),</a:t>
          </a:r>
        </a:p>
        <a:p>
          <a:pPr algn="l"/>
          <a:r>
            <a:rPr lang="pl-PL" sz="1000" dirty="0"/>
            <a:t>2. zamieszkanie na terenie woj. zachodniopomorskiego,</a:t>
          </a:r>
        </a:p>
        <a:p>
          <a:pPr algn="l"/>
          <a:r>
            <a:rPr lang="pl-PL" sz="1000" dirty="0"/>
            <a:t>3. prowadzenie dział. gosp.</a:t>
          </a:r>
        </a:p>
        <a:p>
          <a:pPr algn="l"/>
          <a:r>
            <a:rPr lang="pl-PL" sz="1000" i="1" dirty="0"/>
            <a:t>Weryfikacja w postaci oświadczenia </a:t>
          </a:r>
          <a:r>
            <a:rPr lang="pl-PL" sz="1000" i="1" dirty="0" smtClean="0"/>
            <a:t>Kandydata </a:t>
          </a:r>
          <a:r>
            <a:rPr lang="pl-PL" sz="1000" i="1" dirty="0"/>
            <a:t>poprzez zaznaczenie, że spełnia ww. warunki z pouczeniem, że dane będą podlegać weryfikacji na etapie rekrutacji do projektu. </a:t>
          </a:r>
          <a:endParaRPr lang="pl-PL" sz="1000" dirty="0"/>
        </a:p>
      </dgm:t>
    </dgm:pt>
    <dgm:pt modelId="{04E1064C-8869-4829-9E26-C14A99433801}" type="parTrans" cxnId="{7A57069F-97A4-4152-9CE6-7A7DF8AE5D08}">
      <dgm:prSet/>
      <dgm:spPr/>
      <dgm:t>
        <a:bodyPr/>
        <a:lstStyle/>
        <a:p>
          <a:endParaRPr lang="pl-PL"/>
        </a:p>
      </dgm:t>
    </dgm:pt>
    <dgm:pt modelId="{2F84962E-EFE9-45A8-ACD0-210E3FF42240}" type="sibTrans" cxnId="{7A57069F-97A4-4152-9CE6-7A7DF8AE5D08}">
      <dgm:prSet/>
      <dgm:spPr/>
      <dgm:t>
        <a:bodyPr/>
        <a:lstStyle/>
        <a:p>
          <a:endParaRPr lang="pl-PL"/>
        </a:p>
      </dgm:t>
    </dgm:pt>
    <dgm:pt modelId="{0300F764-D878-41AE-A4AA-AF7FF26C18C4}">
      <dgm:prSet phldrT="[Tekst]" custT="1"/>
      <dgm:spPr>
        <a:solidFill>
          <a:srgbClr val="FFD338"/>
        </a:solidFill>
      </dgm:spPr>
      <dgm:t>
        <a:bodyPr/>
        <a:lstStyle/>
        <a:p>
          <a:r>
            <a:rPr lang="pl-PL" sz="1000" dirty="0"/>
            <a:t>Kwalifikacja spełniania warunków udziału w projekcie?</a:t>
          </a:r>
        </a:p>
      </dgm:t>
    </dgm:pt>
    <dgm:pt modelId="{6FF5ECCE-EB3F-407A-AE50-AA62E64FD8CC}" type="parTrans" cxnId="{57067F44-111F-41F2-91C4-437A3E9E0AA3}">
      <dgm:prSet/>
      <dgm:spPr/>
      <dgm:t>
        <a:bodyPr/>
        <a:lstStyle/>
        <a:p>
          <a:endParaRPr lang="pl-PL"/>
        </a:p>
      </dgm:t>
    </dgm:pt>
    <dgm:pt modelId="{E6F42838-DBF0-49A4-B979-AE4190E74BFE}" type="sibTrans" cxnId="{57067F44-111F-41F2-91C4-437A3E9E0AA3}">
      <dgm:prSet/>
      <dgm:spPr/>
      <dgm:t>
        <a:bodyPr/>
        <a:lstStyle/>
        <a:p>
          <a:endParaRPr lang="pl-PL"/>
        </a:p>
      </dgm:t>
    </dgm:pt>
    <dgm:pt modelId="{46EECA31-FB81-46B5-8974-DF13AEE007CF}">
      <dgm:prSet custT="1"/>
      <dgm:spPr>
        <a:solidFill>
          <a:srgbClr val="92D050"/>
        </a:solidFill>
      </dgm:spPr>
      <dgm:t>
        <a:bodyPr/>
        <a:lstStyle/>
        <a:p>
          <a:r>
            <a:rPr lang="pl-PL" sz="1000" dirty="0"/>
            <a:t>TAK</a:t>
          </a:r>
        </a:p>
      </dgm:t>
    </dgm:pt>
    <dgm:pt modelId="{31524807-0787-4798-B229-A5B09A9F2D2A}" type="parTrans" cxnId="{FE9E9021-3156-4155-8315-43BC6ADC7B5B}">
      <dgm:prSet/>
      <dgm:spPr/>
      <dgm:t>
        <a:bodyPr/>
        <a:lstStyle/>
        <a:p>
          <a:endParaRPr lang="pl-PL"/>
        </a:p>
      </dgm:t>
    </dgm:pt>
    <dgm:pt modelId="{189FA1A0-A77C-4020-A47B-7E05BC8F8F7C}" type="sibTrans" cxnId="{FE9E9021-3156-4155-8315-43BC6ADC7B5B}">
      <dgm:prSet/>
      <dgm:spPr/>
      <dgm:t>
        <a:bodyPr/>
        <a:lstStyle/>
        <a:p>
          <a:endParaRPr lang="pl-PL"/>
        </a:p>
      </dgm:t>
    </dgm:pt>
    <dgm:pt modelId="{F83BD611-CA64-48B0-8AB0-000C0BBFBB9C}">
      <dgm:prSet custT="1"/>
      <dgm:spPr>
        <a:solidFill>
          <a:srgbClr val="FF0000"/>
        </a:solidFill>
      </dgm:spPr>
      <dgm:t>
        <a:bodyPr/>
        <a:lstStyle/>
        <a:p>
          <a:r>
            <a:rPr lang="pl-PL" sz="1000" dirty="0"/>
            <a:t>NIE</a:t>
          </a:r>
        </a:p>
      </dgm:t>
    </dgm:pt>
    <dgm:pt modelId="{BB9806A6-08A6-446E-863A-38F51B8F6312}" type="parTrans" cxnId="{29AE7FCC-BD40-4F20-A288-D3BD0519C925}">
      <dgm:prSet/>
      <dgm:spPr/>
      <dgm:t>
        <a:bodyPr/>
        <a:lstStyle/>
        <a:p>
          <a:endParaRPr lang="pl-PL"/>
        </a:p>
      </dgm:t>
    </dgm:pt>
    <dgm:pt modelId="{EE4873F3-2BC3-4DDA-84FF-34289956497E}" type="sibTrans" cxnId="{29AE7FCC-BD40-4F20-A288-D3BD0519C925}">
      <dgm:prSet/>
      <dgm:spPr/>
      <dgm:t>
        <a:bodyPr/>
        <a:lstStyle/>
        <a:p>
          <a:endParaRPr lang="pl-PL"/>
        </a:p>
      </dgm:t>
    </dgm:pt>
    <dgm:pt modelId="{F86B723D-2AC2-4743-8717-3A1DAE1F5A9C}">
      <dgm:prSet custT="1"/>
      <dgm:spPr>
        <a:solidFill>
          <a:srgbClr val="FF66CB"/>
        </a:solidFill>
      </dgm:spPr>
      <dgm:t>
        <a:bodyPr/>
        <a:lstStyle/>
        <a:p>
          <a:pPr algn="ctr"/>
          <a:endParaRPr lang="pl-PL" sz="1000" dirty="0"/>
        </a:p>
        <a:p>
          <a:pPr algn="ctr"/>
          <a:r>
            <a:rPr lang="pl-PL" sz="1000" dirty="0"/>
            <a:t>KONIEC</a:t>
          </a:r>
        </a:p>
        <a:p>
          <a:pPr algn="ctr"/>
          <a:r>
            <a:rPr lang="pl-PL" sz="1000" dirty="0"/>
            <a:t>SYSTEM – wyświetla odpowiedni komunikat o nie spełnianiu warunków udziału w projekcie: „Przepraszamy, ale nie spełniasz warunków udziału w projekcie, dlatego nie możesz być Uczestnikiem projektu.”</a:t>
          </a:r>
        </a:p>
        <a:p>
          <a:pPr algn="l"/>
          <a:r>
            <a:rPr lang="pl-PL" sz="1000" dirty="0"/>
            <a:t>.</a:t>
          </a:r>
        </a:p>
      </dgm:t>
    </dgm:pt>
    <dgm:pt modelId="{C8D65ED1-CA14-427C-867B-731E778A02A3}" type="parTrans" cxnId="{B9B62D75-2503-4AD6-B415-B7A2BFA29139}">
      <dgm:prSet/>
      <dgm:spPr/>
      <dgm:t>
        <a:bodyPr/>
        <a:lstStyle/>
        <a:p>
          <a:endParaRPr lang="pl-PL"/>
        </a:p>
      </dgm:t>
    </dgm:pt>
    <dgm:pt modelId="{476B02E2-FF73-46AD-903C-3DBE6A1D6C55}" type="sibTrans" cxnId="{B9B62D75-2503-4AD6-B415-B7A2BFA29139}">
      <dgm:prSet/>
      <dgm:spPr/>
      <dgm:t>
        <a:bodyPr/>
        <a:lstStyle/>
        <a:p>
          <a:endParaRPr lang="pl-PL"/>
        </a:p>
      </dgm:t>
    </dgm:pt>
    <dgm:pt modelId="{13D191EA-51AA-4328-B926-9213C5311E2E}">
      <dgm:prSet custT="1"/>
      <dgm:spPr>
        <a:solidFill>
          <a:srgbClr val="92D050"/>
        </a:solidFill>
        <a:scene3d>
          <a:camera prst="orthographicFront"/>
          <a:lightRig rig="flat" dir="t"/>
        </a:scene3d>
        <a:sp3d prstMaterial="plastic">
          <a:bevelT w="120900" h="88900"/>
          <a:bevelB w="88900" h="31750" prst="angle"/>
        </a:sp3d>
      </dgm:spPr>
      <dgm:t>
        <a:bodyPr/>
        <a:lstStyle/>
        <a:p>
          <a:r>
            <a:rPr lang="pl-PL" sz="1000" dirty="0"/>
            <a:t>TAK</a:t>
          </a:r>
        </a:p>
      </dgm:t>
    </dgm:pt>
    <dgm:pt modelId="{94E63708-AB87-4212-9D6E-D05432E53197}" type="parTrans" cxnId="{23274C7D-F088-44B5-88F8-B868485B6056}">
      <dgm:prSet/>
      <dgm:spPr/>
      <dgm:t>
        <a:bodyPr/>
        <a:lstStyle/>
        <a:p>
          <a:endParaRPr lang="pl-PL"/>
        </a:p>
      </dgm:t>
    </dgm:pt>
    <dgm:pt modelId="{F3062E3A-FD11-48F2-84A8-2FE500157EBA}" type="sibTrans" cxnId="{23274C7D-F088-44B5-88F8-B868485B6056}">
      <dgm:prSet/>
      <dgm:spPr/>
      <dgm:t>
        <a:bodyPr/>
        <a:lstStyle/>
        <a:p>
          <a:endParaRPr lang="pl-PL"/>
        </a:p>
      </dgm:t>
    </dgm:pt>
    <dgm:pt modelId="{C96E5D6B-CA52-43D5-B86F-15D16D11F42C}">
      <dgm:prSet custT="1"/>
      <dgm:spPr>
        <a:solidFill>
          <a:srgbClr val="FFD138"/>
        </a:solidFill>
      </dgm:spPr>
      <dgm:t>
        <a:bodyPr/>
        <a:lstStyle/>
        <a:p>
          <a:pPr algn="ctr"/>
          <a:r>
            <a:rPr lang="pl-PL" sz="1000" dirty="0"/>
            <a:t>Weryfikacja adresu mailowego?</a:t>
          </a:r>
        </a:p>
      </dgm:t>
    </dgm:pt>
    <dgm:pt modelId="{A96E7464-FEEC-4CAA-8B3B-46A0E7B45D69}" type="parTrans" cxnId="{39413EE5-002C-4AE2-8938-B7F0B9FB41A9}">
      <dgm:prSet/>
      <dgm:spPr/>
      <dgm:t>
        <a:bodyPr/>
        <a:lstStyle/>
        <a:p>
          <a:endParaRPr lang="pl-PL"/>
        </a:p>
      </dgm:t>
    </dgm:pt>
    <dgm:pt modelId="{24CE1FFC-BF99-476C-BE8A-71A177860249}" type="sibTrans" cxnId="{39413EE5-002C-4AE2-8938-B7F0B9FB41A9}">
      <dgm:prSet/>
      <dgm:spPr/>
      <dgm:t>
        <a:bodyPr/>
        <a:lstStyle/>
        <a:p>
          <a:endParaRPr lang="pl-PL"/>
        </a:p>
      </dgm:t>
    </dgm:pt>
    <dgm:pt modelId="{730A8981-E9EB-4FAA-8F5F-01719750DC62}">
      <dgm:prSet custT="1"/>
      <dgm:spPr>
        <a:solidFill>
          <a:srgbClr val="FF0000"/>
        </a:solidFill>
        <a:ln>
          <a:noFill/>
        </a:ln>
        <a:effectLst/>
        <a:scene3d>
          <a:camera prst="orthographicFront">
            <a:rot lat="0" lon="0" rev="0"/>
          </a:camera>
          <a:lightRig rig="contrasting" dir="t">
            <a:rot lat="0" lon="0" rev="7800000"/>
          </a:lightRig>
        </a:scene3d>
        <a:sp3d>
          <a:bevelT w="139700" h="139700"/>
        </a:sp3d>
      </dgm:spPr>
      <dgm:t>
        <a:bodyPr/>
        <a:lstStyle/>
        <a:p>
          <a:r>
            <a:rPr lang="pl-PL" sz="1000" dirty="0"/>
            <a:t>NIE</a:t>
          </a:r>
        </a:p>
      </dgm:t>
    </dgm:pt>
    <dgm:pt modelId="{63981590-9A4E-4985-B960-F4900D9F41B4}" type="parTrans" cxnId="{F38492B8-09EC-44DC-9B95-910E695436E4}">
      <dgm:prSet/>
      <dgm:spPr/>
      <dgm:t>
        <a:bodyPr/>
        <a:lstStyle/>
        <a:p>
          <a:endParaRPr lang="pl-PL"/>
        </a:p>
      </dgm:t>
    </dgm:pt>
    <dgm:pt modelId="{A4072B81-E8FA-4F73-8EE3-6C059D715DE6}" type="sibTrans" cxnId="{F38492B8-09EC-44DC-9B95-910E695436E4}">
      <dgm:prSet/>
      <dgm:spPr/>
      <dgm:t>
        <a:bodyPr/>
        <a:lstStyle/>
        <a:p>
          <a:endParaRPr lang="pl-PL"/>
        </a:p>
      </dgm:t>
    </dgm:pt>
    <dgm:pt modelId="{B104196B-335C-434B-A333-8B3076E756B5}">
      <dgm:prSet custT="1"/>
      <dgm:spPr>
        <a:solidFill>
          <a:srgbClr val="FF66CB"/>
        </a:solidFill>
      </dgm:spPr>
      <dgm:t>
        <a:bodyPr/>
        <a:lstStyle/>
        <a:p>
          <a:r>
            <a:rPr lang="pl-PL" sz="1000" dirty="0"/>
            <a:t>KONIEC</a:t>
          </a:r>
        </a:p>
        <a:p>
          <a:r>
            <a:rPr lang="pl-PL" sz="1000" dirty="0"/>
            <a:t>System wysyła e-mail z wiadomością o braku aktywacji konta</a:t>
          </a:r>
        </a:p>
      </dgm:t>
    </dgm:pt>
    <dgm:pt modelId="{5BBE6D92-F514-4769-9CD8-0468FB3CEA81}" type="parTrans" cxnId="{E540517D-351F-45FA-B25A-F39CCBF7A1A3}">
      <dgm:prSet/>
      <dgm:spPr/>
      <dgm:t>
        <a:bodyPr/>
        <a:lstStyle/>
        <a:p>
          <a:endParaRPr lang="pl-PL"/>
        </a:p>
      </dgm:t>
    </dgm:pt>
    <dgm:pt modelId="{9499190E-F00E-4470-98B5-A12EFA9D2AF1}" type="sibTrans" cxnId="{E540517D-351F-45FA-B25A-F39CCBF7A1A3}">
      <dgm:prSet/>
      <dgm:spPr/>
      <dgm:t>
        <a:bodyPr/>
        <a:lstStyle/>
        <a:p>
          <a:endParaRPr lang="pl-PL"/>
        </a:p>
      </dgm:t>
    </dgm:pt>
    <dgm:pt modelId="{3B5D0285-A83A-4E65-B04A-02D1C4656394}">
      <dgm:prSet custT="1"/>
      <dgm:spPr/>
      <dgm:t>
        <a:bodyPr/>
        <a:lstStyle/>
        <a:p>
          <a:r>
            <a:rPr lang="pl-PL" sz="1000" dirty="0"/>
            <a:t>System wysyła e-mail z wiadomością o poprawnym założeniu i aktywowaniu </a:t>
          </a:r>
          <a:r>
            <a:rPr lang="pl-PL" sz="1000" dirty="0">
              <a:latin typeface="+mn-lt"/>
            </a:rPr>
            <a:t>konta</a:t>
          </a:r>
        </a:p>
      </dgm:t>
    </dgm:pt>
    <dgm:pt modelId="{A2CEF9F9-7182-4B08-AA7C-C210D4449FD7}" type="parTrans" cxnId="{D8EF6741-9F6A-4E81-BA4B-95A78D1A8D2F}">
      <dgm:prSet/>
      <dgm:spPr/>
      <dgm:t>
        <a:bodyPr/>
        <a:lstStyle/>
        <a:p>
          <a:endParaRPr lang="pl-PL"/>
        </a:p>
      </dgm:t>
    </dgm:pt>
    <dgm:pt modelId="{D0B8A70C-08A2-4398-9C45-E62F7063E74D}" type="sibTrans" cxnId="{D8EF6741-9F6A-4E81-BA4B-95A78D1A8D2F}">
      <dgm:prSet/>
      <dgm:spPr/>
      <dgm:t>
        <a:bodyPr/>
        <a:lstStyle/>
        <a:p>
          <a:endParaRPr lang="pl-PL"/>
        </a:p>
      </dgm:t>
    </dgm:pt>
    <dgm:pt modelId="{2050C3EA-8AC5-496A-8369-30893C30620A}">
      <dgm:prSet custT="1"/>
      <dgm:spPr/>
      <dgm:t>
        <a:bodyPr/>
        <a:lstStyle/>
        <a:p>
          <a:pPr algn="l"/>
          <a:r>
            <a:rPr lang="pl-PL" sz="1000" u="sng" dirty="0"/>
            <a:t>II. Etap - Dane do konta:</a:t>
          </a:r>
          <a:endParaRPr lang="pl-PL" sz="1000" dirty="0"/>
        </a:p>
        <a:p>
          <a:pPr algn="l"/>
          <a:r>
            <a:rPr lang="pl-PL" sz="1000" dirty="0"/>
            <a:t>1. login: adres mailowy,</a:t>
          </a:r>
        </a:p>
        <a:p>
          <a:pPr algn="l"/>
          <a:r>
            <a:rPr lang="pl-PL" sz="1000" dirty="0"/>
            <a:t>2. hasło: XXXX</a:t>
          </a:r>
        </a:p>
        <a:p>
          <a:pPr algn="l"/>
          <a:r>
            <a:rPr lang="pl-PL" sz="1000" i="1" dirty="0"/>
            <a:t>Kwalifikacja konta będzie przebiegać poprzez weryfikację adresu mailowego, na który zostanie przesłany link aktywacyjny ważny przez 60 min</a:t>
          </a:r>
          <a:endParaRPr lang="pl-PL" sz="1000" dirty="0"/>
        </a:p>
      </dgm:t>
    </dgm:pt>
    <dgm:pt modelId="{3912D25A-FCD1-4B0B-A923-2C3F20CDF17C}" type="parTrans" cxnId="{24990AB8-7B0A-466D-B4DA-7C4A07DF1B75}">
      <dgm:prSet/>
      <dgm:spPr/>
      <dgm:t>
        <a:bodyPr/>
        <a:lstStyle/>
        <a:p>
          <a:endParaRPr lang="pl-PL"/>
        </a:p>
      </dgm:t>
    </dgm:pt>
    <dgm:pt modelId="{847FA6BD-6715-40C3-A379-0FAC89DBEDE5}" type="sibTrans" cxnId="{24990AB8-7B0A-466D-B4DA-7C4A07DF1B75}">
      <dgm:prSet/>
      <dgm:spPr/>
      <dgm:t>
        <a:bodyPr/>
        <a:lstStyle/>
        <a:p>
          <a:endParaRPr lang="pl-PL"/>
        </a:p>
      </dgm:t>
    </dgm:pt>
    <dgm:pt modelId="{331F4CBE-744C-40A1-AD0A-8878A3041DF6}" type="pres">
      <dgm:prSet presAssocID="{E1F11230-AA34-4C28-92A2-F8CA19DED6C2}" presName="diagram" presStyleCnt="0">
        <dgm:presLayoutVars>
          <dgm:chPref val="1"/>
          <dgm:dir/>
          <dgm:animOne val="branch"/>
          <dgm:animLvl val="lvl"/>
          <dgm:resizeHandles val="exact"/>
        </dgm:presLayoutVars>
      </dgm:prSet>
      <dgm:spPr/>
      <dgm:t>
        <a:bodyPr/>
        <a:lstStyle/>
        <a:p>
          <a:endParaRPr lang="pl-PL"/>
        </a:p>
      </dgm:t>
    </dgm:pt>
    <dgm:pt modelId="{F5ED0CF7-1A85-4257-AE74-DFC83F2ACD98}" type="pres">
      <dgm:prSet presAssocID="{0C6F0F6C-64AA-4C1A-9882-CCA55E13D325}" presName="root1" presStyleCnt="0"/>
      <dgm:spPr/>
    </dgm:pt>
    <dgm:pt modelId="{9356D6F5-BE04-4FA9-BAD6-7D8918C3D705}" type="pres">
      <dgm:prSet presAssocID="{0C6F0F6C-64AA-4C1A-9882-CCA55E13D325}" presName="LevelOneTextNode" presStyleLbl="node0" presStyleIdx="0" presStyleCnt="1" custScaleX="64354" custScaleY="90765" custLinFactNeighborX="-1405" custLinFactNeighborY="-8903">
        <dgm:presLayoutVars>
          <dgm:chPref val="3"/>
        </dgm:presLayoutVars>
      </dgm:prSet>
      <dgm:spPr/>
      <dgm:t>
        <a:bodyPr/>
        <a:lstStyle/>
        <a:p>
          <a:endParaRPr lang="pl-PL"/>
        </a:p>
      </dgm:t>
    </dgm:pt>
    <dgm:pt modelId="{47BAC61D-9322-4948-A366-BA135FED313E}" type="pres">
      <dgm:prSet presAssocID="{0C6F0F6C-64AA-4C1A-9882-CCA55E13D325}" presName="level2hierChild" presStyleCnt="0"/>
      <dgm:spPr/>
    </dgm:pt>
    <dgm:pt modelId="{209D0C80-8DA6-4C86-81B2-912D150D033C}" type="pres">
      <dgm:prSet presAssocID="{04E1064C-8869-4829-9E26-C14A99433801}" presName="conn2-1" presStyleLbl="parChTrans1D2" presStyleIdx="0" presStyleCnt="1"/>
      <dgm:spPr/>
      <dgm:t>
        <a:bodyPr/>
        <a:lstStyle/>
        <a:p>
          <a:endParaRPr lang="pl-PL"/>
        </a:p>
      </dgm:t>
    </dgm:pt>
    <dgm:pt modelId="{7A7E4615-8830-41A2-B795-D29B9298564E}" type="pres">
      <dgm:prSet presAssocID="{04E1064C-8869-4829-9E26-C14A99433801}" presName="connTx" presStyleLbl="parChTrans1D2" presStyleIdx="0" presStyleCnt="1"/>
      <dgm:spPr/>
      <dgm:t>
        <a:bodyPr/>
        <a:lstStyle/>
        <a:p>
          <a:endParaRPr lang="pl-PL"/>
        </a:p>
      </dgm:t>
    </dgm:pt>
    <dgm:pt modelId="{066C8EF3-E580-4E0A-9207-1C1EEE6FA32C}" type="pres">
      <dgm:prSet presAssocID="{84DACBFC-B971-4351-9CB4-04061E154F71}" presName="root2" presStyleCnt="0"/>
      <dgm:spPr/>
    </dgm:pt>
    <dgm:pt modelId="{FFD87243-B98D-4EE9-AF1E-C170AB4D6B53}" type="pres">
      <dgm:prSet presAssocID="{84DACBFC-B971-4351-9CB4-04061E154F71}" presName="LevelTwoTextNode" presStyleLbl="node2" presStyleIdx="0" presStyleCnt="1" custScaleX="196018" custScaleY="504122" custLinFactNeighborX="-17438" custLinFactNeighborY="-9034">
        <dgm:presLayoutVars>
          <dgm:chPref val="3"/>
        </dgm:presLayoutVars>
      </dgm:prSet>
      <dgm:spPr/>
      <dgm:t>
        <a:bodyPr/>
        <a:lstStyle/>
        <a:p>
          <a:endParaRPr lang="pl-PL"/>
        </a:p>
      </dgm:t>
    </dgm:pt>
    <dgm:pt modelId="{1314FD25-080F-43C7-879F-EF71A04949C5}" type="pres">
      <dgm:prSet presAssocID="{84DACBFC-B971-4351-9CB4-04061E154F71}" presName="level3hierChild" presStyleCnt="0"/>
      <dgm:spPr/>
    </dgm:pt>
    <dgm:pt modelId="{1EA10AB1-8FAE-4BDE-98F6-A956C848CE11}" type="pres">
      <dgm:prSet presAssocID="{6FF5ECCE-EB3F-407A-AE50-AA62E64FD8CC}" presName="conn2-1" presStyleLbl="parChTrans1D3" presStyleIdx="0" presStyleCnt="1"/>
      <dgm:spPr/>
      <dgm:t>
        <a:bodyPr/>
        <a:lstStyle/>
        <a:p>
          <a:endParaRPr lang="pl-PL"/>
        </a:p>
      </dgm:t>
    </dgm:pt>
    <dgm:pt modelId="{A00EA134-C70A-40EE-A2A7-4174A3DEACFB}" type="pres">
      <dgm:prSet presAssocID="{6FF5ECCE-EB3F-407A-AE50-AA62E64FD8CC}" presName="connTx" presStyleLbl="parChTrans1D3" presStyleIdx="0" presStyleCnt="1"/>
      <dgm:spPr/>
      <dgm:t>
        <a:bodyPr/>
        <a:lstStyle/>
        <a:p>
          <a:endParaRPr lang="pl-PL"/>
        </a:p>
      </dgm:t>
    </dgm:pt>
    <dgm:pt modelId="{A0E7C3CB-9E0F-4D3C-8E8E-49518F0B80BF}" type="pres">
      <dgm:prSet presAssocID="{0300F764-D878-41AE-A4AA-AF7FF26C18C4}" presName="root2" presStyleCnt="0"/>
      <dgm:spPr/>
    </dgm:pt>
    <dgm:pt modelId="{37DD332B-AB5E-4138-8209-B64A72FB0D69}" type="pres">
      <dgm:prSet presAssocID="{0300F764-D878-41AE-A4AA-AF7FF26C18C4}" presName="LevelTwoTextNode" presStyleLbl="node3" presStyleIdx="0" presStyleCnt="1" custScaleX="171355" custScaleY="375184" custLinFactNeighborX="-44553" custLinFactNeighborY="-9034">
        <dgm:presLayoutVars>
          <dgm:chPref val="3"/>
        </dgm:presLayoutVars>
      </dgm:prSet>
      <dgm:spPr>
        <a:prstGeom prst="diamond">
          <a:avLst/>
        </a:prstGeom>
      </dgm:spPr>
      <dgm:t>
        <a:bodyPr/>
        <a:lstStyle/>
        <a:p>
          <a:endParaRPr lang="pl-PL"/>
        </a:p>
      </dgm:t>
    </dgm:pt>
    <dgm:pt modelId="{E8850960-69C9-4C17-80C9-CA1B04CBC9E8}" type="pres">
      <dgm:prSet presAssocID="{0300F764-D878-41AE-A4AA-AF7FF26C18C4}" presName="level3hierChild" presStyleCnt="0"/>
      <dgm:spPr/>
    </dgm:pt>
    <dgm:pt modelId="{F8686C2A-5BF1-4DBC-84B5-B73CE4ABDB17}" type="pres">
      <dgm:prSet presAssocID="{31524807-0787-4798-B229-A5B09A9F2D2A}" presName="conn2-1" presStyleLbl="parChTrans1D4" presStyleIdx="0" presStyleCnt="9"/>
      <dgm:spPr/>
      <dgm:t>
        <a:bodyPr/>
        <a:lstStyle/>
        <a:p>
          <a:endParaRPr lang="pl-PL"/>
        </a:p>
      </dgm:t>
    </dgm:pt>
    <dgm:pt modelId="{CD8885E9-F35B-4828-89EC-05DA65183A0A}" type="pres">
      <dgm:prSet presAssocID="{31524807-0787-4798-B229-A5B09A9F2D2A}" presName="connTx" presStyleLbl="parChTrans1D4" presStyleIdx="0" presStyleCnt="9"/>
      <dgm:spPr/>
      <dgm:t>
        <a:bodyPr/>
        <a:lstStyle/>
        <a:p>
          <a:endParaRPr lang="pl-PL"/>
        </a:p>
      </dgm:t>
    </dgm:pt>
    <dgm:pt modelId="{EFD5C600-26F8-4E15-ADBE-0A0CBD8693F7}" type="pres">
      <dgm:prSet presAssocID="{46EECA31-FB81-46B5-8974-DF13AEE007CF}" presName="root2" presStyleCnt="0"/>
      <dgm:spPr/>
    </dgm:pt>
    <dgm:pt modelId="{8A2BC4A5-80AB-4090-B467-F7EFB2756897}" type="pres">
      <dgm:prSet presAssocID="{46EECA31-FB81-46B5-8974-DF13AEE007CF}" presName="LevelTwoTextNode" presStyleLbl="node4" presStyleIdx="0" presStyleCnt="9" custScaleX="42544" custScaleY="80313" custLinFactNeighborX="-69672" custLinFactNeighborY="-30361">
        <dgm:presLayoutVars>
          <dgm:chPref val="3"/>
        </dgm:presLayoutVars>
      </dgm:prSet>
      <dgm:spPr/>
      <dgm:t>
        <a:bodyPr/>
        <a:lstStyle/>
        <a:p>
          <a:endParaRPr lang="pl-PL"/>
        </a:p>
      </dgm:t>
    </dgm:pt>
    <dgm:pt modelId="{AB23A2E5-60DD-413F-B2FE-D46A029560BB}" type="pres">
      <dgm:prSet presAssocID="{46EECA31-FB81-46B5-8974-DF13AEE007CF}" presName="level3hierChild" presStyleCnt="0"/>
      <dgm:spPr/>
    </dgm:pt>
    <dgm:pt modelId="{32E2C7AC-AEC3-436C-9800-77E2E96ACA7F}" type="pres">
      <dgm:prSet presAssocID="{3912D25A-FCD1-4B0B-A923-2C3F20CDF17C}" presName="conn2-1" presStyleLbl="parChTrans1D4" presStyleIdx="1" presStyleCnt="9"/>
      <dgm:spPr/>
      <dgm:t>
        <a:bodyPr/>
        <a:lstStyle/>
        <a:p>
          <a:endParaRPr lang="pl-PL"/>
        </a:p>
      </dgm:t>
    </dgm:pt>
    <dgm:pt modelId="{7E0FB2BE-5AAD-4E70-A068-F76FA61BB73A}" type="pres">
      <dgm:prSet presAssocID="{3912D25A-FCD1-4B0B-A923-2C3F20CDF17C}" presName="connTx" presStyleLbl="parChTrans1D4" presStyleIdx="1" presStyleCnt="9"/>
      <dgm:spPr/>
      <dgm:t>
        <a:bodyPr/>
        <a:lstStyle/>
        <a:p>
          <a:endParaRPr lang="pl-PL"/>
        </a:p>
      </dgm:t>
    </dgm:pt>
    <dgm:pt modelId="{185123A6-4E72-4E75-88FD-202F6C3171EB}" type="pres">
      <dgm:prSet presAssocID="{2050C3EA-8AC5-496A-8369-30893C30620A}" presName="root2" presStyleCnt="0"/>
      <dgm:spPr/>
    </dgm:pt>
    <dgm:pt modelId="{17EDDBD5-65AC-4822-8375-FF7DC5E9BA1F}" type="pres">
      <dgm:prSet presAssocID="{2050C3EA-8AC5-496A-8369-30893C30620A}" presName="LevelTwoTextNode" presStyleLbl="node4" presStyleIdx="1" presStyleCnt="9" custScaleX="178732" custScaleY="406499" custLinFactNeighborX="-71576" custLinFactNeighborY="-30793">
        <dgm:presLayoutVars>
          <dgm:chPref val="3"/>
        </dgm:presLayoutVars>
      </dgm:prSet>
      <dgm:spPr/>
      <dgm:t>
        <a:bodyPr/>
        <a:lstStyle/>
        <a:p>
          <a:endParaRPr lang="pl-PL"/>
        </a:p>
      </dgm:t>
    </dgm:pt>
    <dgm:pt modelId="{1E647C6F-BE84-4FD1-B49F-D11C7994F345}" type="pres">
      <dgm:prSet presAssocID="{2050C3EA-8AC5-496A-8369-30893C30620A}" presName="level3hierChild" presStyleCnt="0"/>
      <dgm:spPr/>
    </dgm:pt>
    <dgm:pt modelId="{D8F360A0-9163-4ADD-A9E1-0C8D98C7AA4B}" type="pres">
      <dgm:prSet presAssocID="{A96E7464-FEEC-4CAA-8B3B-46A0E7B45D69}" presName="conn2-1" presStyleLbl="parChTrans1D4" presStyleIdx="2" presStyleCnt="9"/>
      <dgm:spPr/>
      <dgm:t>
        <a:bodyPr/>
        <a:lstStyle/>
        <a:p>
          <a:endParaRPr lang="pl-PL"/>
        </a:p>
      </dgm:t>
    </dgm:pt>
    <dgm:pt modelId="{DAA7D0D5-A3EC-4BBE-8E9C-1D771D096138}" type="pres">
      <dgm:prSet presAssocID="{A96E7464-FEEC-4CAA-8B3B-46A0E7B45D69}" presName="connTx" presStyleLbl="parChTrans1D4" presStyleIdx="2" presStyleCnt="9"/>
      <dgm:spPr/>
      <dgm:t>
        <a:bodyPr/>
        <a:lstStyle/>
        <a:p>
          <a:endParaRPr lang="pl-PL"/>
        </a:p>
      </dgm:t>
    </dgm:pt>
    <dgm:pt modelId="{67AE8E80-1918-4EDB-95CE-702B2A4D4D53}" type="pres">
      <dgm:prSet presAssocID="{C96E5D6B-CA52-43D5-B86F-15D16D11F42C}" presName="root2" presStyleCnt="0"/>
      <dgm:spPr/>
    </dgm:pt>
    <dgm:pt modelId="{62A9C005-1FC7-4272-BF18-3B90320B3B36}" type="pres">
      <dgm:prSet presAssocID="{C96E5D6B-CA52-43D5-B86F-15D16D11F42C}" presName="LevelTwoTextNode" presStyleLbl="node4" presStyleIdx="2" presStyleCnt="9" custScaleX="163069" custScaleY="379514" custLinFactNeighborX="-99964" custLinFactNeighborY="-29721">
        <dgm:presLayoutVars>
          <dgm:chPref val="3"/>
        </dgm:presLayoutVars>
      </dgm:prSet>
      <dgm:spPr>
        <a:prstGeom prst="diamond">
          <a:avLst/>
        </a:prstGeom>
      </dgm:spPr>
      <dgm:t>
        <a:bodyPr/>
        <a:lstStyle/>
        <a:p>
          <a:endParaRPr lang="pl-PL"/>
        </a:p>
      </dgm:t>
    </dgm:pt>
    <dgm:pt modelId="{506750BC-5161-470C-BDA8-456D491F8AE7}" type="pres">
      <dgm:prSet presAssocID="{C96E5D6B-CA52-43D5-B86F-15D16D11F42C}" presName="level3hierChild" presStyleCnt="0"/>
      <dgm:spPr/>
    </dgm:pt>
    <dgm:pt modelId="{60725901-1624-40B0-837F-032EA0AD0273}" type="pres">
      <dgm:prSet presAssocID="{94E63708-AB87-4212-9D6E-D05432E53197}" presName="conn2-1" presStyleLbl="parChTrans1D4" presStyleIdx="3" presStyleCnt="9"/>
      <dgm:spPr/>
      <dgm:t>
        <a:bodyPr/>
        <a:lstStyle/>
        <a:p>
          <a:endParaRPr lang="pl-PL"/>
        </a:p>
      </dgm:t>
    </dgm:pt>
    <dgm:pt modelId="{BD3AA0CE-16C0-4F2B-BEB3-B8DFFCC5E446}" type="pres">
      <dgm:prSet presAssocID="{94E63708-AB87-4212-9D6E-D05432E53197}" presName="connTx" presStyleLbl="parChTrans1D4" presStyleIdx="3" presStyleCnt="9"/>
      <dgm:spPr/>
      <dgm:t>
        <a:bodyPr/>
        <a:lstStyle/>
        <a:p>
          <a:endParaRPr lang="pl-PL"/>
        </a:p>
      </dgm:t>
    </dgm:pt>
    <dgm:pt modelId="{71E2A593-7434-4861-AC0F-6C8F4BE42910}" type="pres">
      <dgm:prSet presAssocID="{13D191EA-51AA-4328-B926-9213C5311E2E}" presName="root2" presStyleCnt="0"/>
      <dgm:spPr/>
    </dgm:pt>
    <dgm:pt modelId="{C443C447-CFC9-4D8F-B26B-9E1692FB10A0}" type="pres">
      <dgm:prSet presAssocID="{13D191EA-51AA-4328-B926-9213C5311E2E}" presName="LevelTwoTextNode" presStyleLbl="node4" presStyleIdx="3" presStyleCnt="9" custScaleX="48101" custScaleY="70560" custLinFactNeighborX="-40706" custLinFactNeighborY="12400">
        <dgm:presLayoutVars>
          <dgm:chPref val="3"/>
        </dgm:presLayoutVars>
      </dgm:prSet>
      <dgm:spPr/>
      <dgm:t>
        <a:bodyPr/>
        <a:lstStyle/>
        <a:p>
          <a:endParaRPr lang="pl-PL"/>
        </a:p>
      </dgm:t>
    </dgm:pt>
    <dgm:pt modelId="{686E0B72-867A-4BCF-BFE9-5BDC010E08AE}" type="pres">
      <dgm:prSet presAssocID="{13D191EA-51AA-4328-B926-9213C5311E2E}" presName="level3hierChild" presStyleCnt="0"/>
      <dgm:spPr/>
    </dgm:pt>
    <dgm:pt modelId="{80FC10BE-52B9-4E04-A1FF-BCE7E8566B36}" type="pres">
      <dgm:prSet presAssocID="{A2CEF9F9-7182-4B08-AA7C-C210D4449FD7}" presName="conn2-1" presStyleLbl="parChTrans1D4" presStyleIdx="4" presStyleCnt="9"/>
      <dgm:spPr/>
      <dgm:t>
        <a:bodyPr/>
        <a:lstStyle/>
        <a:p>
          <a:endParaRPr lang="pl-PL"/>
        </a:p>
      </dgm:t>
    </dgm:pt>
    <dgm:pt modelId="{D2D38EEF-9D84-47BB-B5A4-2EFDAEC23B78}" type="pres">
      <dgm:prSet presAssocID="{A2CEF9F9-7182-4B08-AA7C-C210D4449FD7}" presName="connTx" presStyleLbl="parChTrans1D4" presStyleIdx="4" presStyleCnt="9"/>
      <dgm:spPr/>
      <dgm:t>
        <a:bodyPr/>
        <a:lstStyle/>
        <a:p>
          <a:endParaRPr lang="pl-PL"/>
        </a:p>
      </dgm:t>
    </dgm:pt>
    <dgm:pt modelId="{955A0437-A75F-47B1-8EF6-911FCEC87E0D}" type="pres">
      <dgm:prSet presAssocID="{3B5D0285-A83A-4E65-B04A-02D1C4656394}" presName="root2" presStyleCnt="0"/>
      <dgm:spPr/>
    </dgm:pt>
    <dgm:pt modelId="{9005CA36-5101-4A3A-A7E1-B65217780277}" type="pres">
      <dgm:prSet presAssocID="{3B5D0285-A83A-4E65-B04A-02D1C4656394}" presName="LevelTwoTextNode" presStyleLbl="node4" presStyleIdx="4" presStyleCnt="9" custScaleX="156845" custScaleY="207148" custLinFactNeighborX="-22203" custLinFactNeighborY="11099">
        <dgm:presLayoutVars>
          <dgm:chPref val="3"/>
        </dgm:presLayoutVars>
      </dgm:prSet>
      <dgm:spPr/>
      <dgm:t>
        <a:bodyPr/>
        <a:lstStyle/>
        <a:p>
          <a:endParaRPr lang="pl-PL"/>
        </a:p>
      </dgm:t>
    </dgm:pt>
    <dgm:pt modelId="{82E11FB1-ADD9-49C3-ADA5-58D9079CEC99}" type="pres">
      <dgm:prSet presAssocID="{3B5D0285-A83A-4E65-B04A-02D1C4656394}" presName="level3hierChild" presStyleCnt="0"/>
      <dgm:spPr/>
    </dgm:pt>
    <dgm:pt modelId="{123F2D4E-40FA-4825-BD82-25EF0521C4F1}" type="pres">
      <dgm:prSet presAssocID="{63981590-9A4E-4985-B960-F4900D9F41B4}" presName="conn2-1" presStyleLbl="parChTrans1D4" presStyleIdx="5" presStyleCnt="9"/>
      <dgm:spPr/>
      <dgm:t>
        <a:bodyPr/>
        <a:lstStyle/>
        <a:p>
          <a:endParaRPr lang="pl-PL"/>
        </a:p>
      </dgm:t>
    </dgm:pt>
    <dgm:pt modelId="{18EE1CE9-DAE2-429C-A6BF-AF6533DCC884}" type="pres">
      <dgm:prSet presAssocID="{63981590-9A4E-4985-B960-F4900D9F41B4}" presName="connTx" presStyleLbl="parChTrans1D4" presStyleIdx="5" presStyleCnt="9"/>
      <dgm:spPr/>
      <dgm:t>
        <a:bodyPr/>
        <a:lstStyle/>
        <a:p>
          <a:endParaRPr lang="pl-PL"/>
        </a:p>
      </dgm:t>
    </dgm:pt>
    <dgm:pt modelId="{F7F87C57-3862-4E35-BD5D-414CDAB035C0}" type="pres">
      <dgm:prSet presAssocID="{730A8981-E9EB-4FAA-8F5F-01719750DC62}" presName="root2" presStyleCnt="0"/>
      <dgm:spPr/>
    </dgm:pt>
    <dgm:pt modelId="{0262F812-0704-44BA-BF6D-143713AFA789}" type="pres">
      <dgm:prSet presAssocID="{730A8981-E9EB-4FAA-8F5F-01719750DC62}" presName="LevelTwoTextNode" presStyleLbl="node4" presStyleIdx="5" presStyleCnt="9" custScaleX="43545" custScaleY="91451" custLinFactNeighborX="-38014" custLinFactNeighborY="10719">
        <dgm:presLayoutVars>
          <dgm:chPref val="3"/>
        </dgm:presLayoutVars>
      </dgm:prSet>
      <dgm:spPr/>
      <dgm:t>
        <a:bodyPr/>
        <a:lstStyle/>
        <a:p>
          <a:endParaRPr lang="pl-PL"/>
        </a:p>
      </dgm:t>
    </dgm:pt>
    <dgm:pt modelId="{CFA82357-F1CE-4F21-A4D3-C6C01FA9CFBD}" type="pres">
      <dgm:prSet presAssocID="{730A8981-E9EB-4FAA-8F5F-01719750DC62}" presName="level3hierChild" presStyleCnt="0"/>
      <dgm:spPr/>
    </dgm:pt>
    <dgm:pt modelId="{0C1411A1-22B2-42EB-8D58-3E30B442A7F0}" type="pres">
      <dgm:prSet presAssocID="{5BBE6D92-F514-4769-9CD8-0468FB3CEA81}" presName="conn2-1" presStyleLbl="parChTrans1D4" presStyleIdx="6" presStyleCnt="9"/>
      <dgm:spPr/>
      <dgm:t>
        <a:bodyPr/>
        <a:lstStyle/>
        <a:p>
          <a:endParaRPr lang="pl-PL"/>
        </a:p>
      </dgm:t>
    </dgm:pt>
    <dgm:pt modelId="{8BBE204B-9796-4441-9292-3EDBBA4820C7}" type="pres">
      <dgm:prSet presAssocID="{5BBE6D92-F514-4769-9CD8-0468FB3CEA81}" presName="connTx" presStyleLbl="parChTrans1D4" presStyleIdx="6" presStyleCnt="9"/>
      <dgm:spPr/>
      <dgm:t>
        <a:bodyPr/>
        <a:lstStyle/>
        <a:p>
          <a:endParaRPr lang="pl-PL"/>
        </a:p>
      </dgm:t>
    </dgm:pt>
    <dgm:pt modelId="{DCAC85C9-3B75-4CCD-9998-804122ABF7EC}" type="pres">
      <dgm:prSet presAssocID="{B104196B-335C-434B-A333-8B3076E756B5}" presName="root2" presStyleCnt="0"/>
      <dgm:spPr/>
    </dgm:pt>
    <dgm:pt modelId="{E5C5F8F2-F06D-45EF-929E-18F31295C58B}" type="pres">
      <dgm:prSet presAssocID="{B104196B-335C-434B-A333-8B3076E756B5}" presName="LevelTwoTextNode" presStyleLbl="node4" presStyleIdx="6" presStyleCnt="9" custScaleX="154482" custScaleY="209082" custLinFactNeighborX="-16407" custLinFactNeighborY="12718">
        <dgm:presLayoutVars>
          <dgm:chPref val="3"/>
        </dgm:presLayoutVars>
      </dgm:prSet>
      <dgm:spPr/>
      <dgm:t>
        <a:bodyPr/>
        <a:lstStyle/>
        <a:p>
          <a:endParaRPr lang="pl-PL"/>
        </a:p>
      </dgm:t>
    </dgm:pt>
    <dgm:pt modelId="{69186296-F9FD-4BF2-B3DF-61BF9DE389B3}" type="pres">
      <dgm:prSet presAssocID="{B104196B-335C-434B-A333-8B3076E756B5}" presName="level3hierChild" presStyleCnt="0"/>
      <dgm:spPr/>
    </dgm:pt>
    <dgm:pt modelId="{7B91C19E-B432-4B01-A2A2-CF4F6FF47076}" type="pres">
      <dgm:prSet presAssocID="{BB9806A6-08A6-446E-863A-38F51B8F6312}" presName="conn2-1" presStyleLbl="parChTrans1D4" presStyleIdx="7" presStyleCnt="9"/>
      <dgm:spPr/>
      <dgm:t>
        <a:bodyPr/>
        <a:lstStyle/>
        <a:p>
          <a:endParaRPr lang="pl-PL"/>
        </a:p>
      </dgm:t>
    </dgm:pt>
    <dgm:pt modelId="{E68F3B8B-961C-4536-93BA-D658C8887F51}" type="pres">
      <dgm:prSet presAssocID="{BB9806A6-08A6-446E-863A-38F51B8F6312}" presName="connTx" presStyleLbl="parChTrans1D4" presStyleIdx="7" presStyleCnt="9"/>
      <dgm:spPr/>
      <dgm:t>
        <a:bodyPr/>
        <a:lstStyle/>
        <a:p>
          <a:endParaRPr lang="pl-PL"/>
        </a:p>
      </dgm:t>
    </dgm:pt>
    <dgm:pt modelId="{F33038C8-5C52-4DF1-9E5C-C2EE45B9FE46}" type="pres">
      <dgm:prSet presAssocID="{F83BD611-CA64-48B0-8AB0-000C0BBFBB9C}" presName="root2" presStyleCnt="0"/>
      <dgm:spPr/>
    </dgm:pt>
    <dgm:pt modelId="{57D27E5F-C436-48B0-BF8F-09566C789942}" type="pres">
      <dgm:prSet presAssocID="{F83BD611-CA64-48B0-8AB0-000C0BBFBB9C}" presName="LevelTwoTextNode" presStyleLbl="node4" presStyleIdx="7" presStyleCnt="9" custScaleX="40134" custScaleY="73132" custLinFactY="100000" custLinFactNeighborX="-60041" custLinFactNeighborY="102067">
        <dgm:presLayoutVars>
          <dgm:chPref val="3"/>
        </dgm:presLayoutVars>
      </dgm:prSet>
      <dgm:spPr/>
      <dgm:t>
        <a:bodyPr/>
        <a:lstStyle/>
        <a:p>
          <a:endParaRPr lang="pl-PL"/>
        </a:p>
      </dgm:t>
    </dgm:pt>
    <dgm:pt modelId="{87838C08-774D-418E-9A45-58007C576DFE}" type="pres">
      <dgm:prSet presAssocID="{F83BD611-CA64-48B0-8AB0-000C0BBFBB9C}" presName="level3hierChild" presStyleCnt="0"/>
      <dgm:spPr/>
    </dgm:pt>
    <dgm:pt modelId="{A347ACC4-CDFF-4EA0-B86C-A1D5BB6E765C}" type="pres">
      <dgm:prSet presAssocID="{C8D65ED1-CA14-427C-867B-731E778A02A3}" presName="conn2-1" presStyleLbl="parChTrans1D4" presStyleIdx="8" presStyleCnt="9"/>
      <dgm:spPr/>
      <dgm:t>
        <a:bodyPr/>
        <a:lstStyle/>
        <a:p>
          <a:endParaRPr lang="pl-PL"/>
        </a:p>
      </dgm:t>
    </dgm:pt>
    <dgm:pt modelId="{4AD67E8E-C369-40E9-B450-3314CECC094A}" type="pres">
      <dgm:prSet presAssocID="{C8D65ED1-CA14-427C-867B-731E778A02A3}" presName="connTx" presStyleLbl="parChTrans1D4" presStyleIdx="8" presStyleCnt="9"/>
      <dgm:spPr/>
      <dgm:t>
        <a:bodyPr/>
        <a:lstStyle/>
        <a:p>
          <a:endParaRPr lang="pl-PL"/>
        </a:p>
      </dgm:t>
    </dgm:pt>
    <dgm:pt modelId="{B70C9A2A-AFA1-4A5D-A057-1CEF9545A050}" type="pres">
      <dgm:prSet presAssocID="{F86B723D-2AC2-4743-8717-3A1DAE1F5A9C}" presName="root2" presStyleCnt="0"/>
      <dgm:spPr/>
    </dgm:pt>
    <dgm:pt modelId="{70400EF7-F2EF-4F7F-BF01-B16359ADC795}" type="pres">
      <dgm:prSet presAssocID="{F86B723D-2AC2-4743-8717-3A1DAE1F5A9C}" presName="LevelTwoTextNode" presStyleLbl="node4" presStyleIdx="8" presStyleCnt="9" custScaleX="209674" custScaleY="347741" custLinFactY="100000" custLinFactNeighborX="-42876" custLinFactNeighborY="141599">
        <dgm:presLayoutVars>
          <dgm:chPref val="3"/>
        </dgm:presLayoutVars>
      </dgm:prSet>
      <dgm:spPr/>
      <dgm:t>
        <a:bodyPr/>
        <a:lstStyle/>
        <a:p>
          <a:endParaRPr lang="pl-PL"/>
        </a:p>
      </dgm:t>
    </dgm:pt>
    <dgm:pt modelId="{9741B623-1EEC-4417-8F95-20208A379DAE}" type="pres">
      <dgm:prSet presAssocID="{F86B723D-2AC2-4743-8717-3A1DAE1F5A9C}" presName="level3hierChild" presStyleCnt="0"/>
      <dgm:spPr/>
    </dgm:pt>
  </dgm:ptLst>
  <dgm:cxnLst>
    <dgm:cxn modelId="{3CD2F2E2-7F96-42C1-9FB6-95B7BFD23851}" type="presOf" srcId="{13D191EA-51AA-4328-B926-9213C5311E2E}" destId="{C443C447-CFC9-4D8F-B26B-9E1692FB10A0}" srcOrd="0" destOrd="0" presId="urn:microsoft.com/office/officeart/2005/8/layout/hierarchy2"/>
    <dgm:cxn modelId="{7A57069F-97A4-4152-9CE6-7A7DF8AE5D08}" srcId="{0C6F0F6C-64AA-4C1A-9882-CCA55E13D325}" destId="{84DACBFC-B971-4351-9CB4-04061E154F71}" srcOrd="0" destOrd="0" parTransId="{04E1064C-8869-4829-9E26-C14A99433801}" sibTransId="{2F84962E-EFE9-45A8-ACD0-210E3FF42240}"/>
    <dgm:cxn modelId="{A83BEA02-97A4-495E-80B2-66A8FDDCB149}" type="presOf" srcId="{31524807-0787-4798-B229-A5B09A9F2D2A}" destId="{CD8885E9-F35B-4828-89EC-05DA65183A0A}" srcOrd="1" destOrd="0" presId="urn:microsoft.com/office/officeart/2005/8/layout/hierarchy2"/>
    <dgm:cxn modelId="{4CA69BE4-318E-46E2-B748-E5606BBBDA56}" type="presOf" srcId="{04E1064C-8869-4829-9E26-C14A99433801}" destId="{209D0C80-8DA6-4C86-81B2-912D150D033C}" srcOrd="0" destOrd="0" presId="urn:microsoft.com/office/officeart/2005/8/layout/hierarchy2"/>
    <dgm:cxn modelId="{B035654A-9D06-48BB-98EA-4B1AE0C5132C}" type="presOf" srcId="{63981590-9A4E-4985-B960-F4900D9F41B4}" destId="{18EE1CE9-DAE2-429C-A6BF-AF6533DCC884}" srcOrd="1" destOrd="0" presId="urn:microsoft.com/office/officeart/2005/8/layout/hierarchy2"/>
    <dgm:cxn modelId="{C2891C11-3C35-4E19-AE98-2E96F011B98C}" type="presOf" srcId="{84DACBFC-B971-4351-9CB4-04061E154F71}" destId="{FFD87243-B98D-4EE9-AF1E-C170AB4D6B53}" srcOrd="0" destOrd="0" presId="urn:microsoft.com/office/officeart/2005/8/layout/hierarchy2"/>
    <dgm:cxn modelId="{448EB3C5-FC29-4836-B53E-BBD4138DEB7F}" type="presOf" srcId="{C8D65ED1-CA14-427C-867B-731E778A02A3}" destId="{4AD67E8E-C369-40E9-B450-3314CECC094A}" srcOrd="1" destOrd="0" presId="urn:microsoft.com/office/officeart/2005/8/layout/hierarchy2"/>
    <dgm:cxn modelId="{9B8E8EA1-D405-48CF-8308-732B63ADE3E0}" type="presOf" srcId="{63981590-9A4E-4985-B960-F4900D9F41B4}" destId="{123F2D4E-40FA-4825-BD82-25EF0521C4F1}" srcOrd="0" destOrd="0" presId="urn:microsoft.com/office/officeart/2005/8/layout/hierarchy2"/>
    <dgm:cxn modelId="{C267DC11-344B-4487-BF91-FE9AD47C9C89}" type="presOf" srcId="{BB9806A6-08A6-446E-863A-38F51B8F6312}" destId="{E68F3B8B-961C-4536-93BA-D658C8887F51}" srcOrd="1" destOrd="0" presId="urn:microsoft.com/office/officeart/2005/8/layout/hierarchy2"/>
    <dgm:cxn modelId="{24990AB8-7B0A-466D-B4DA-7C4A07DF1B75}" srcId="{46EECA31-FB81-46B5-8974-DF13AEE007CF}" destId="{2050C3EA-8AC5-496A-8369-30893C30620A}" srcOrd="0" destOrd="0" parTransId="{3912D25A-FCD1-4B0B-A923-2C3F20CDF17C}" sibTransId="{847FA6BD-6715-40C3-A379-0FAC89DBEDE5}"/>
    <dgm:cxn modelId="{D7BB1A6B-4853-4F2E-9766-6CBB3D90202C}" type="presOf" srcId="{3912D25A-FCD1-4B0B-A923-2C3F20CDF17C}" destId="{32E2C7AC-AEC3-436C-9800-77E2E96ACA7F}" srcOrd="0" destOrd="0" presId="urn:microsoft.com/office/officeart/2005/8/layout/hierarchy2"/>
    <dgm:cxn modelId="{FD27E309-2EFC-46D4-B25F-9821CA8ED6B1}" type="presOf" srcId="{94E63708-AB87-4212-9D6E-D05432E53197}" destId="{BD3AA0CE-16C0-4F2B-BEB3-B8DFFCC5E446}" srcOrd="1" destOrd="0" presId="urn:microsoft.com/office/officeart/2005/8/layout/hierarchy2"/>
    <dgm:cxn modelId="{9AE9F0B6-79F6-48B8-BAD5-C3473B73C4BE}" type="presOf" srcId="{31524807-0787-4798-B229-A5B09A9F2D2A}" destId="{F8686C2A-5BF1-4DBC-84B5-B73CE4ABDB17}" srcOrd="0" destOrd="0" presId="urn:microsoft.com/office/officeart/2005/8/layout/hierarchy2"/>
    <dgm:cxn modelId="{AC5A7F64-B109-46B3-93EB-EB42F4FE89B1}" type="presOf" srcId="{6FF5ECCE-EB3F-407A-AE50-AA62E64FD8CC}" destId="{A00EA134-C70A-40EE-A2A7-4174A3DEACFB}" srcOrd="1" destOrd="0" presId="urn:microsoft.com/office/officeart/2005/8/layout/hierarchy2"/>
    <dgm:cxn modelId="{7D439A56-AB20-40E9-BC9B-C0BFAC72127A}" type="presOf" srcId="{0C6F0F6C-64AA-4C1A-9882-CCA55E13D325}" destId="{9356D6F5-BE04-4FA9-BAD6-7D8918C3D705}" srcOrd="0" destOrd="0" presId="urn:microsoft.com/office/officeart/2005/8/layout/hierarchy2"/>
    <dgm:cxn modelId="{F38492B8-09EC-44DC-9B95-910E695436E4}" srcId="{C96E5D6B-CA52-43D5-B86F-15D16D11F42C}" destId="{730A8981-E9EB-4FAA-8F5F-01719750DC62}" srcOrd="1" destOrd="0" parTransId="{63981590-9A4E-4985-B960-F4900D9F41B4}" sibTransId="{A4072B81-E8FA-4F73-8EE3-6C059D715DE6}"/>
    <dgm:cxn modelId="{E540517D-351F-45FA-B25A-F39CCBF7A1A3}" srcId="{730A8981-E9EB-4FAA-8F5F-01719750DC62}" destId="{B104196B-335C-434B-A333-8B3076E756B5}" srcOrd="0" destOrd="0" parTransId="{5BBE6D92-F514-4769-9CD8-0468FB3CEA81}" sibTransId="{9499190E-F00E-4470-98B5-A12EFA9D2AF1}"/>
    <dgm:cxn modelId="{A049F55F-5310-47E3-AFB5-71B50FCB2315}" type="presOf" srcId="{A2CEF9F9-7182-4B08-AA7C-C210D4449FD7}" destId="{80FC10BE-52B9-4E04-A1FF-BCE7E8566B36}" srcOrd="0" destOrd="0" presId="urn:microsoft.com/office/officeart/2005/8/layout/hierarchy2"/>
    <dgm:cxn modelId="{A4D523BC-45BB-40D7-8067-0392EFEB9C4E}" type="presOf" srcId="{3B5D0285-A83A-4E65-B04A-02D1C4656394}" destId="{9005CA36-5101-4A3A-A7E1-B65217780277}" srcOrd="0" destOrd="0" presId="urn:microsoft.com/office/officeart/2005/8/layout/hierarchy2"/>
    <dgm:cxn modelId="{1238A33F-5621-4EE0-8B66-3161CEA1DAD7}" type="presOf" srcId="{3912D25A-FCD1-4B0B-A923-2C3F20CDF17C}" destId="{7E0FB2BE-5AAD-4E70-A068-F76FA61BB73A}" srcOrd="1" destOrd="0" presId="urn:microsoft.com/office/officeart/2005/8/layout/hierarchy2"/>
    <dgm:cxn modelId="{52F00617-5350-4969-AF63-1077AC091DD7}" type="presOf" srcId="{A96E7464-FEEC-4CAA-8B3B-46A0E7B45D69}" destId="{DAA7D0D5-A3EC-4BBE-8E9C-1D771D096138}" srcOrd="1" destOrd="0" presId="urn:microsoft.com/office/officeart/2005/8/layout/hierarchy2"/>
    <dgm:cxn modelId="{9C9BC977-CE2A-46B7-AA0A-9647D24EA15A}" type="presOf" srcId="{5BBE6D92-F514-4769-9CD8-0468FB3CEA81}" destId="{8BBE204B-9796-4441-9292-3EDBBA4820C7}" srcOrd="1" destOrd="0" presId="urn:microsoft.com/office/officeart/2005/8/layout/hierarchy2"/>
    <dgm:cxn modelId="{07C739ED-41E5-4599-AF77-9EAF4A294722}" type="presOf" srcId="{E1F11230-AA34-4C28-92A2-F8CA19DED6C2}" destId="{331F4CBE-744C-40A1-AD0A-8878A3041DF6}" srcOrd="0" destOrd="0" presId="urn:microsoft.com/office/officeart/2005/8/layout/hierarchy2"/>
    <dgm:cxn modelId="{E0B03328-CC39-40C4-9FD9-4CF24BD4C96D}" type="presOf" srcId="{C8D65ED1-CA14-427C-867B-731E778A02A3}" destId="{A347ACC4-CDFF-4EA0-B86C-A1D5BB6E765C}" srcOrd="0" destOrd="0" presId="urn:microsoft.com/office/officeart/2005/8/layout/hierarchy2"/>
    <dgm:cxn modelId="{FDF86F27-9356-4E03-B94B-2AEADB00104F}" type="presOf" srcId="{F83BD611-CA64-48B0-8AB0-000C0BBFBB9C}" destId="{57D27E5F-C436-48B0-BF8F-09566C789942}" srcOrd="0" destOrd="0" presId="urn:microsoft.com/office/officeart/2005/8/layout/hierarchy2"/>
    <dgm:cxn modelId="{C17BD37D-4A51-4BD5-8B73-C5974D25A5BF}" type="presOf" srcId="{2050C3EA-8AC5-496A-8369-30893C30620A}" destId="{17EDDBD5-65AC-4822-8375-FF7DC5E9BA1F}" srcOrd="0" destOrd="0" presId="urn:microsoft.com/office/officeart/2005/8/layout/hierarchy2"/>
    <dgm:cxn modelId="{360FAEC5-0402-4F80-BE2F-6A20B9B370A4}" type="presOf" srcId="{5BBE6D92-F514-4769-9CD8-0468FB3CEA81}" destId="{0C1411A1-22B2-42EB-8D58-3E30B442A7F0}" srcOrd="0" destOrd="0" presId="urn:microsoft.com/office/officeart/2005/8/layout/hierarchy2"/>
    <dgm:cxn modelId="{D8EF6741-9F6A-4E81-BA4B-95A78D1A8D2F}" srcId="{13D191EA-51AA-4328-B926-9213C5311E2E}" destId="{3B5D0285-A83A-4E65-B04A-02D1C4656394}" srcOrd="0" destOrd="0" parTransId="{A2CEF9F9-7182-4B08-AA7C-C210D4449FD7}" sibTransId="{D0B8A70C-08A2-4398-9C45-E62F7063E74D}"/>
    <dgm:cxn modelId="{E2D88F08-34D6-4E6D-8BED-466D0A6AFBA7}" type="presOf" srcId="{C96E5D6B-CA52-43D5-B86F-15D16D11F42C}" destId="{62A9C005-1FC7-4272-BF18-3B90320B3B36}" srcOrd="0" destOrd="0" presId="urn:microsoft.com/office/officeart/2005/8/layout/hierarchy2"/>
    <dgm:cxn modelId="{ADA65A2B-F765-4384-B283-A407603A597D}" type="presOf" srcId="{730A8981-E9EB-4FAA-8F5F-01719750DC62}" destId="{0262F812-0704-44BA-BF6D-143713AFA789}" srcOrd="0" destOrd="0" presId="urn:microsoft.com/office/officeart/2005/8/layout/hierarchy2"/>
    <dgm:cxn modelId="{DE7F494A-E4D2-4F54-8EA5-3A15436D9E9D}" type="presOf" srcId="{B104196B-335C-434B-A333-8B3076E756B5}" destId="{E5C5F8F2-F06D-45EF-929E-18F31295C58B}" srcOrd="0" destOrd="0" presId="urn:microsoft.com/office/officeart/2005/8/layout/hierarchy2"/>
    <dgm:cxn modelId="{B2140669-0F1A-4D78-B1F1-731CB5E1907D}" srcId="{E1F11230-AA34-4C28-92A2-F8CA19DED6C2}" destId="{0C6F0F6C-64AA-4C1A-9882-CCA55E13D325}" srcOrd="0" destOrd="0" parTransId="{D4C77B7F-49E5-43E6-A47B-F526C265DD65}" sibTransId="{D104D4D0-4181-4408-AC34-229EF04AFE26}"/>
    <dgm:cxn modelId="{FE9E9021-3156-4155-8315-43BC6ADC7B5B}" srcId="{0300F764-D878-41AE-A4AA-AF7FF26C18C4}" destId="{46EECA31-FB81-46B5-8974-DF13AEE007CF}" srcOrd="0" destOrd="0" parTransId="{31524807-0787-4798-B229-A5B09A9F2D2A}" sibTransId="{189FA1A0-A77C-4020-A47B-7E05BC8F8F7C}"/>
    <dgm:cxn modelId="{8A291B45-6B29-4FD2-A241-563A8AABF8A8}" type="presOf" srcId="{6FF5ECCE-EB3F-407A-AE50-AA62E64FD8CC}" destId="{1EA10AB1-8FAE-4BDE-98F6-A956C848CE11}" srcOrd="0" destOrd="0" presId="urn:microsoft.com/office/officeart/2005/8/layout/hierarchy2"/>
    <dgm:cxn modelId="{B9B62D75-2503-4AD6-B415-B7A2BFA29139}" srcId="{F83BD611-CA64-48B0-8AB0-000C0BBFBB9C}" destId="{F86B723D-2AC2-4743-8717-3A1DAE1F5A9C}" srcOrd="0" destOrd="0" parTransId="{C8D65ED1-CA14-427C-867B-731E778A02A3}" sibTransId="{476B02E2-FF73-46AD-903C-3DBE6A1D6C55}"/>
    <dgm:cxn modelId="{39413EE5-002C-4AE2-8938-B7F0B9FB41A9}" srcId="{2050C3EA-8AC5-496A-8369-30893C30620A}" destId="{C96E5D6B-CA52-43D5-B86F-15D16D11F42C}" srcOrd="0" destOrd="0" parTransId="{A96E7464-FEEC-4CAA-8B3B-46A0E7B45D69}" sibTransId="{24CE1FFC-BF99-476C-BE8A-71A177860249}"/>
    <dgm:cxn modelId="{5D47BAB1-D3AE-4764-8FA7-FC04255F5F9E}" type="presOf" srcId="{0300F764-D878-41AE-A4AA-AF7FF26C18C4}" destId="{37DD332B-AB5E-4138-8209-B64A72FB0D69}" srcOrd="0" destOrd="0" presId="urn:microsoft.com/office/officeart/2005/8/layout/hierarchy2"/>
    <dgm:cxn modelId="{D43304E2-E10A-4122-A086-ECCE862128F8}" type="presOf" srcId="{04E1064C-8869-4829-9E26-C14A99433801}" destId="{7A7E4615-8830-41A2-B795-D29B9298564E}" srcOrd="1" destOrd="0" presId="urn:microsoft.com/office/officeart/2005/8/layout/hierarchy2"/>
    <dgm:cxn modelId="{57067F44-111F-41F2-91C4-437A3E9E0AA3}" srcId="{84DACBFC-B971-4351-9CB4-04061E154F71}" destId="{0300F764-D878-41AE-A4AA-AF7FF26C18C4}" srcOrd="0" destOrd="0" parTransId="{6FF5ECCE-EB3F-407A-AE50-AA62E64FD8CC}" sibTransId="{E6F42838-DBF0-49A4-B979-AE4190E74BFE}"/>
    <dgm:cxn modelId="{2CEC35FD-4263-4682-A99A-BF5750FDF494}" type="presOf" srcId="{F86B723D-2AC2-4743-8717-3A1DAE1F5A9C}" destId="{70400EF7-F2EF-4F7F-BF01-B16359ADC795}" srcOrd="0" destOrd="0" presId="urn:microsoft.com/office/officeart/2005/8/layout/hierarchy2"/>
    <dgm:cxn modelId="{452ECE9D-18EF-4AD0-AA12-F963CA459E15}" type="presOf" srcId="{A2CEF9F9-7182-4B08-AA7C-C210D4449FD7}" destId="{D2D38EEF-9D84-47BB-B5A4-2EFDAEC23B78}" srcOrd="1" destOrd="0" presId="urn:microsoft.com/office/officeart/2005/8/layout/hierarchy2"/>
    <dgm:cxn modelId="{23274C7D-F088-44B5-88F8-B868485B6056}" srcId="{C96E5D6B-CA52-43D5-B86F-15D16D11F42C}" destId="{13D191EA-51AA-4328-B926-9213C5311E2E}" srcOrd="0" destOrd="0" parTransId="{94E63708-AB87-4212-9D6E-D05432E53197}" sibTransId="{F3062E3A-FD11-48F2-84A8-2FE500157EBA}"/>
    <dgm:cxn modelId="{F08224CD-EFA8-4457-8BE5-9406C3576DCF}" type="presOf" srcId="{A96E7464-FEEC-4CAA-8B3B-46A0E7B45D69}" destId="{D8F360A0-9163-4ADD-A9E1-0C8D98C7AA4B}" srcOrd="0" destOrd="0" presId="urn:microsoft.com/office/officeart/2005/8/layout/hierarchy2"/>
    <dgm:cxn modelId="{71FBEDF7-335B-4D87-A708-FC756379D04D}" type="presOf" srcId="{BB9806A6-08A6-446E-863A-38F51B8F6312}" destId="{7B91C19E-B432-4B01-A2A2-CF4F6FF47076}" srcOrd="0" destOrd="0" presId="urn:microsoft.com/office/officeart/2005/8/layout/hierarchy2"/>
    <dgm:cxn modelId="{E15A3FA0-2BB9-4C38-9A7A-18A1E887E16F}" type="presOf" srcId="{94E63708-AB87-4212-9D6E-D05432E53197}" destId="{60725901-1624-40B0-837F-032EA0AD0273}" srcOrd="0" destOrd="0" presId="urn:microsoft.com/office/officeart/2005/8/layout/hierarchy2"/>
    <dgm:cxn modelId="{29AE7FCC-BD40-4F20-A288-D3BD0519C925}" srcId="{0300F764-D878-41AE-A4AA-AF7FF26C18C4}" destId="{F83BD611-CA64-48B0-8AB0-000C0BBFBB9C}" srcOrd="1" destOrd="0" parTransId="{BB9806A6-08A6-446E-863A-38F51B8F6312}" sibTransId="{EE4873F3-2BC3-4DDA-84FF-34289956497E}"/>
    <dgm:cxn modelId="{60089318-7973-4C3D-86B1-6FD7AB34FCB2}" type="presOf" srcId="{46EECA31-FB81-46B5-8974-DF13AEE007CF}" destId="{8A2BC4A5-80AB-4090-B467-F7EFB2756897}" srcOrd="0" destOrd="0" presId="urn:microsoft.com/office/officeart/2005/8/layout/hierarchy2"/>
    <dgm:cxn modelId="{07697F32-4FFC-4348-ACE9-5A9E51217EDD}" type="presParOf" srcId="{331F4CBE-744C-40A1-AD0A-8878A3041DF6}" destId="{F5ED0CF7-1A85-4257-AE74-DFC83F2ACD98}" srcOrd="0" destOrd="0" presId="urn:microsoft.com/office/officeart/2005/8/layout/hierarchy2"/>
    <dgm:cxn modelId="{D6F022D7-85BB-42E8-8DDE-4A7607962CDE}" type="presParOf" srcId="{F5ED0CF7-1A85-4257-AE74-DFC83F2ACD98}" destId="{9356D6F5-BE04-4FA9-BAD6-7D8918C3D705}" srcOrd="0" destOrd="0" presId="urn:microsoft.com/office/officeart/2005/8/layout/hierarchy2"/>
    <dgm:cxn modelId="{6A695EA4-F544-40D6-A0FB-3BB79745BAD0}" type="presParOf" srcId="{F5ED0CF7-1A85-4257-AE74-DFC83F2ACD98}" destId="{47BAC61D-9322-4948-A366-BA135FED313E}" srcOrd="1" destOrd="0" presId="urn:microsoft.com/office/officeart/2005/8/layout/hierarchy2"/>
    <dgm:cxn modelId="{BE4E3961-DE16-4B36-AD54-7127D0582FC3}" type="presParOf" srcId="{47BAC61D-9322-4948-A366-BA135FED313E}" destId="{209D0C80-8DA6-4C86-81B2-912D150D033C}" srcOrd="0" destOrd="0" presId="urn:microsoft.com/office/officeart/2005/8/layout/hierarchy2"/>
    <dgm:cxn modelId="{D325629A-D51F-4A61-B5F4-95686E3FD86E}" type="presParOf" srcId="{209D0C80-8DA6-4C86-81B2-912D150D033C}" destId="{7A7E4615-8830-41A2-B795-D29B9298564E}" srcOrd="0" destOrd="0" presId="urn:microsoft.com/office/officeart/2005/8/layout/hierarchy2"/>
    <dgm:cxn modelId="{A5D6F8F7-9AD5-4FC0-8B07-591EF991CCF9}" type="presParOf" srcId="{47BAC61D-9322-4948-A366-BA135FED313E}" destId="{066C8EF3-E580-4E0A-9207-1C1EEE6FA32C}" srcOrd="1" destOrd="0" presId="urn:microsoft.com/office/officeart/2005/8/layout/hierarchy2"/>
    <dgm:cxn modelId="{59984B71-7E87-4B34-B478-D12AF3B7EFFB}" type="presParOf" srcId="{066C8EF3-E580-4E0A-9207-1C1EEE6FA32C}" destId="{FFD87243-B98D-4EE9-AF1E-C170AB4D6B53}" srcOrd="0" destOrd="0" presId="urn:microsoft.com/office/officeart/2005/8/layout/hierarchy2"/>
    <dgm:cxn modelId="{52886E8E-69F9-4D05-AC19-DDF75C18BEFC}" type="presParOf" srcId="{066C8EF3-E580-4E0A-9207-1C1EEE6FA32C}" destId="{1314FD25-080F-43C7-879F-EF71A04949C5}" srcOrd="1" destOrd="0" presId="urn:microsoft.com/office/officeart/2005/8/layout/hierarchy2"/>
    <dgm:cxn modelId="{90B3C6D5-10C6-44AC-B9B1-748875E6F941}" type="presParOf" srcId="{1314FD25-080F-43C7-879F-EF71A04949C5}" destId="{1EA10AB1-8FAE-4BDE-98F6-A956C848CE11}" srcOrd="0" destOrd="0" presId="urn:microsoft.com/office/officeart/2005/8/layout/hierarchy2"/>
    <dgm:cxn modelId="{80753D37-7982-46BE-8DCA-058B266A7E0A}" type="presParOf" srcId="{1EA10AB1-8FAE-4BDE-98F6-A956C848CE11}" destId="{A00EA134-C70A-40EE-A2A7-4174A3DEACFB}" srcOrd="0" destOrd="0" presId="urn:microsoft.com/office/officeart/2005/8/layout/hierarchy2"/>
    <dgm:cxn modelId="{5E6074E0-6668-4656-B4B5-D85435B5E51E}" type="presParOf" srcId="{1314FD25-080F-43C7-879F-EF71A04949C5}" destId="{A0E7C3CB-9E0F-4D3C-8E8E-49518F0B80BF}" srcOrd="1" destOrd="0" presId="urn:microsoft.com/office/officeart/2005/8/layout/hierarchy2"/>
    <dgm:cxn modelId="{2416BDFB-41FE-45E8-ACDF-FBF59BDA034C}" type="presParOf" srcId="{A0E7C3CB-9E0F-4D3C-8E8E-49518F0B80BF}" destId="{37DD332B-AB5E-4138-8209-B64A72FB0D69}" srcOrd="0" destOrd="0" presId="urn:microsoft.com/office/officeart/2005/8/layout/hierarchy2"/>
    <dgm:cxn modelId="{5D3604CF-DE0E-42C1-ABBB-46D22A56916D}" type="presParOf" srcId="{A0E7C3CB-9E0F-4D3C-8E8E-49518F0B80BF}" destId="{E8850960-69C9-4C17-80C9-CA1B04CBC9E8}" srcOrd="1" destOrd="0" presId="urn:microsoft.com/office/officeart/2005/8/layout/hierarchy2"/>
    <dgm:cxn modelId="{73C9FCFE-85E3-4069-8CBB-65CA2156F1A5}" type="presParOf" srcId="{E8850960-69C9-4C17-80C9-CA1B04CBC9E8}" destId="{F8686C2A-5BF1-4DBC-84B5-B73CE4ABDB17}" srcOrd="0" destOrd="0" presId="urn:microsoft.com/office/officeart/2005/8/layout/hierarchy2"/>
    <dgm:cxn modelId="{E3F182E0-A169-4C7B-9395-72234271683E}" type="presParOf" srcId="{F8686C2A-5BF1-4DBC-84B5-B73CE4ABDB17}" destId="{CD8885E9-F35B-4828-89EC-05DA65183A0A}" srcOrd="0" destOrd="0" presId="urn:microsoft.com/office/officeart/2005/8/layout/hierarchy2"/>
    <dgm:cxn modelId="{7EB4D3A4-B523-4CB2-980D-7AD46F3A4657}" type="presParOf" srcId="{E8850960-69C9-4C17-80C9-CA1B04CBC9E8}" destId="{EFD5C600-26F8-4E15-ADBE-0A0CBD8693F7}" srcOrd="1" destOrd="0" presId="urn:microsoft.com/office/officeart/2005/8/layout/hierarchy2"/>
    <dgm:cxn modelId="{15E30904-F041-40CF-96AB-CF1EA3AF2665}" type="presParOf" srcId="{EFD5C600-26F8-4E15-ADBE-0A0CBD8693F7}" destId="{8A2BC4A5-80AB-4090-B467-F7EFB2756897}" srcOrd="0" destOrd="0" presId="urn:microsoft.com/office/officeart/2005/8/layout/hierarchy2"/>
    <dgm:cxn modelId="{2841738F-4D05-48E5-B0A6-29646AD75DAF}" type="presParOf" srcId="{EFD5C600-26F8-4E15-ADBE-0A0CBD8693F7}" destId="{AB23A2E5-60DD-413F-B2FE-D46A029560BB}" srcOrd="1" destOrd="0" presId="urn:microsoft.com/office/officeart/2005/8/layout/hierarchy2"/>
    <dgm:cxn modelId="{55F9DF6D-90F3-4563-8D0A-0B378E16B679}" type="presParOf" srcId="{AB23A2E5-60DD-413F-B2FE-D46A029560BB}" destId="{32E2C7AC-AEC3-436C-9800-77E2E96ACA7F}" srcOrd="0" destOrd="0" presId="urn:microsoft.com/office/officeart/2005/8/layout/hierarchy2"/>
    <dgm:cxn modelId="{484E5A33-E1F3-4CC2-82E0-CC09C5AC2BFA}" type="presParOf" srcId="{32E2C7AC-AEC3-436C-9800-77E2E96ACA7F}" destId="{7E0FB2BE-5AAD-4E70-A068-F76FA61BB73A}" srcOrd="0" destOrd="0" presId="urn:microsoft.com/office/officeart/2005/8/layout/hierarchy2"/>
    <dgm:cxn modelId="{73B3E894-E5DD-46B7-9005-0635EA536431}" type="presParOf" srcId="{AB23A2E5-60DD-413F-B2FE-D46A029560BB}" destId="{185123A6-4E72-4E75-88FD-202F6C3171EB}" srcOrd="1" destOrd="0" presId="urn:microsoft.com/office/officeart/2005/8/layout/hierarchy2"/>
    <dgm:cxn modelId="{2C397CCF-9D3E-4375-BDBF-08B1456ED84B}" type="presParOf" srcId="{185123A6-4E72-4E75-88FD-202F6C3171EB}" destId="{17EDDBD5-65AC-4822-8375-FF7DC5E9BA1F}" srcOrd="0" destOrd="0" presId="urn:microsoft.com/office/officeart/2005/8/layout/hierarchy2"/>
    <dgm:cxn modelId="{E311D7B6-6455-41F5-8689-53148CE76B87}" type="presParOf" srcId="{185123A6-4E72-4E75-88FD-202F6C3171EB}" destId="{1E647C6F-BE84-4FD1-B49F-D11C7994F345}" srcOrd="1" destOrd="0" presId="urn:microsoft.com/office/officeart/2005/8/layout/hierarchy2"/>
    <dgm:cxn modelId="{9AF818FF-63B9-46A8-92F5-98EE6C20989A}" type="presParOf" srcId="{1E647C6F-BE84-4FD1-B49F-D11C7994F345}" destId="{D8F360A0-9163-4ADD-A9E1-0C8D98C7AA4B}" srcOrd="0" destOrd="0" presId="urn:microsoft.com/office/officeart/2005/8/layout/hierarchy2"/>
    <dgm:cxn modelId="{2DFB43D2-A517-4744-88AD-28EE7CF8EB45}" type="presParOf" srcId="{D8F360A0-9163-4ADD-A9E1-0C8D98C7AA4B}" destId="{DAA7D0D5-A3EC-4BBE-8E9C-1D771D096138}" srcOrd="0" destOrd="0" presId="urn:microsoft.com/office/officeart/2005/8/layout/hierarchy2"/>
    <dgm:cxn modelId="{9848F298-D47B-4CDC-ADC6-C0431536045F}" type="presParOf" srcId="{1E647C6F-BE84-4FD1-B49F-D11C7994F345}" destId="{67AE8E80-1918-4EDB-95CE-702B2A4D4D53}" srcOrd="1" destOrd="0" presId="urn:microsoft.com/office/officeart/2005/8/layout/hierarchy2"/>
    <dgm:cxn modelId="{98CB12F4-5B52-4FAE-BD4C-B6F1225CB054}" type="presParOf" srcId="{67AE8E80-1918-4EDB-95CE-702B2A4D4D53}" destId="{62A9C005-1FC7-4272-BF18-3B90320B3B36}" srcOrd="0" destOrd="0" presId="urn:microsoft.com/office/officeart/2005/8/layout/hierarchy2"/>
    <dgm:cxn modelId="{5CE434C5-AE93-4510-AE7A-A4A603233FE9}" type="presParOf" srcId="{67AE8E80-1918-4EDB-95CE-702B2A4D4D53}" destId="{506750BC-5161-470C-BDA8-456D491F8AE7}" srcOrd="1" destOrd="0" presId="urn:microsoft.com/office/officeart/2005/8/layout/hierarchy2"/>
    <dgm:cxn modelId="{32B64127-02E9-4742-89D0-AFC0EE5EBB40}" type="presParOf" srcId="{506750BC-5161-470C-BDA8-456D491F8AE7}" destId="{60725901-1624-40B0-837F-032EA0AD0273}" srcOrd="0" destOrd="0" presId="urn:microsoft.com/office/officeart/2005/8/layout/hierarchy2"/>
    <dgm:cxn modelId="{A46277E8-CA72-4303-A513-21E707C8DCF9}" type="presParOf" srcId="{60725901-1624-40B0-837F-032EA0AD0273}" destId="{BD3AA0CE-16C0-4F2B-BEB3-B8DFFCC5E446}" srcOrd="0" destOrd="0" presId="urn:microsoft.com/office/officeart/2005/8/layout/hierarchy2"/>
    <dgm:cxn modelId="{6F46C5DC-BECD-45AB-90CA-F46D3242B333}" type="presParOf" srcId="{506750BC-5161-470C-BDA8-456D491F8AE7}" destId="{71E2A593-7434-4861-AC0F-6C8F4BE42910}" srcOrd="1" destOrd="0" presId="urn:microsoft.com/office/officeart/2005/8/layout/hierarchy2"/>
    <dgm:cxn modelId="{969E9159-EA6A-4ED9-A8DD-3BD3CB244BCA}" type="presParOf" srcId="{71E2A593-7434-4861-AC0F-6C8F4BE42910}" destId="{C443C447-CFC9-4D8F-B26B-9E1692FB10A0}" srcOrd="0" destOrd="0" presId="urn:microsoft.com/office/officeart/2005/8/layout/hierarchy2"/>
    <dgm:cxn modelId="{690F7B95-3EC9-48E8-B8A9-4CCF6F85DBD5}" type="presParOf" srcId="{71E2A593-7434-4861-AC0F-6C8F4BE42910}" destId="{686E0B72-867A-4BCF-BFE9-5BDC010E08AE}" srcOrd="1" destOrd="0" presId="urn:microsoft.com/office/officeart/2005/8/layout/hierarchy2"/>
    <dgm:cxn modelId="{030F1052-7072-4909-9F9B-B5772BB8008E}" type="presParOf" srcId="{686E0B72-867A-4BCF-BFE9-5BDC010E08AE}" destId="{80FC10BE-52B9-4E04-A1FF-BCE7E8566B36}" srcOrd="0" destOrd="0" presId="urn:microsoft.com/office/officeart/2005/8/layout/hierarchy2"/>
    <dgm:cxn modelId="{5C3B7F9B-E7D6-4E55-9CB7-D45A5F9ACD11}" type="presParOf" srcId="{80FC10BE-52B9-4E04-A1FF-BCE7E8566B36}" destId="{D2D38EEF-9D84-47BB-B5A4-2EFDAEC23B78}" srcOrd="0" destOrd="0" presId="urn:microsoft.com/office/officeart/2005/8/layout/hierarchy2"/>
    <dgm:cxn modelId="{DC327530-EA2E-489B-A9C7-F4ADE8C2F454}" type="presParOf" srcId="{686E0B72-867A-4BCF-BFE9-5BDC010E08AE}" destId="{955A0437-A75F-47B1-8EF6-911FCEC87E0D}" srcOrd="1" destOrd="0" presId="urn:microsoft.com/office/officeart/2005/8/layout/hierarchy2"/>
    <dgm:cxn modelId="{10A95156-1EB0-4455-BCA5-9B5F3F7C5E48}" type="presParOf" srcId="{955A0437-A75F-47B1-8EF6-911FCEC87E0D}" destId="{9005CA36-5101-4A3A-A7E1-B65217780277}" srcOrd="0" destOrd="0" presId="urn:microsoft.com/office/officeart/2005/8/layout/hierarchy2"/>
    <dgm:cxn modelId="{70ED267F-A4B1-4CA0-92FE-DBC905623830}" type="presParOf" srcId="{955A0437-A75F-47B1-8EF6-911FCEC87E0D}" destId="{82E11FB1-ADD9-49C3-ADA5-58D9079CEC99}" srcOrd="1" destOrd="0" presId="urn:microsoft.com/office/officeart/2005/8/layout/hierarchy2"/>
    <dgm:cxn modelId="{FBFCA55A-AA94-4EF4-9D92-10B17206B1A0}" type="presParOf" srcId="{506750BC-5161-470C-BDA8-456D491F8AE7}" destId="{123F2D4E-40FA-4825-BD82-25EF0521C4F1}" srcOrd="2" destOrd="0" presId="urn:microsoft.com/office/officeart/2005/8/layout/hierarchy2"/>
    <dgm:cxn modelId="{058E07C0-6533-4FCA-B639-291D611B6F07}" type="presParOf" srcId="{123F2D4E-40FA-4825-BD82-25EF0521C4F1}" destId="{18EE1CE9-DAE2-429C-A6BF-AF6533DCC884}" srcOrd="0" destOrd="0" presId="urn:microsoft.com/office/officeart/2005/8/layout/hierarchy2"/>
    <dgm:cxn modelId="{7BB3E6F8-374E-4995-9834-C79D74AF959F}" type="presParOf" srcId="{506750BC-5161-470C-BDA8-456D491F8AE7}" destId="{F7F87C57-3862-4E35-BD5D-414CDAB035C0}" srcOrd="3" destOrd="0" presId="urn:microsoft.com/office/officeart/2005/8/layout/hierarchy2"/>
    <dgm:cxn modelId="{B6B39779-9856-477C-A4D5-D6BFC136A514}" type="presParOf" srcId="{F7F87C57-3862-4E35-BD5D-414CDAB035C0}" destId="{0262F812-0704-44BA-BF6D-143713AFA789}" srcOrd="0" destOrd="0" presId="urn:microsoft.com/office/officeart/2005/8/layout/hierarchy2"/>
    <dgm:cxn modelId="{49CA74B3-BE7F-4C14-96B8-BC5EA18780C5}" type="presParOf" srcId="{F7F87C57-3862-4E35-BD5D-414CDAB035C0}" destId="{CFA82357-F1CE-4F21-A4D3-C6C01FA9CFBD}" srcOrd="1" destOrd="0" presId="urn:microsoft.com/office/officeart/2005/8/layout/hierarchy2"/>
    <dgm:cxn modelId="{ED903712-CE79-402F-88C3-CD3CD1EE2163}" type="presParOf" srcId="{CFA82357-F1CE-4F21-A4D3-C6C01FA9CFBD}" destId="{0C1411A1-22B2-42EB-8D58-3E30B442A7F0}" srcOrd="0" destOrd="0" presId="urn:microsoft.com/office/officeart/2005/8/layout/hierarchy2"/>
    <dgm:cxn modelId="{9494ECB3-C8ED-4118-A891-515C915048D2}" type="presParOf" srcId="{0C1411A1-22B2-42EB-8D58-3E30B442A7F0}" destId="{8BBE204B-9796-4441-9292-3EDBBA4820C7}" srcOrd="0" destOrd="0" presId="urn:microsoft.com/office/officeart/2005/8/layout/hierarchy2"/>
    <dgm:cxn modelId="{D1A902D3-4942-44DB-97F4-4088BFF333C1}" type="presParOf" srcId="{CFA82357-F1CE-4F21-A4D3-C6C01FA9CFBD}" destId="{DCAC85C9-3B75-4CCD-9998-804122ABF7EC}" srcOrd="1" destOrd="0" presId="urn:microsoft.com/office/officeart/2005/8/layout/hierarchy2"/>
    <dgm:cxn modelId="{8B265FD0-3E45-48DC-B589-F31145A0689E}" type="presParOf" srcId="{DCAC85C9-3B75-4CCD-9998-804122ABF7EC}" destId="{E5C5F8F2-F06D-45EF-929E-18F31295C58B}" srcOrd="0" destOrd="0" presId="urn:microsoft.com/office/officeart/2005/8/layout/hierarchy2"/>
    <dgm:cxn modelId="{5FF323AE-8E7B-4BB1-B457-AC5558EF68C6}" type="presParOf" srcId="{DCAC85C9-3B75-4CCD-9998-804122ABF7EC}" destId="{69186296-F9FD-4BF2-B3DF-61BF9DE389B3}" srcOrd="1" destOrd="0" presId="urn:microsoft.com/office/officeart/2005/8/layout/hierarchy2"/>
    <dgm:cxn modelId="{6CB9E013-D9E8-4D37-BC4D-F4F6C4109079}" type="presParOf" srcId="{E8850960-69C9-4C17-80C9-CA1B04CBC9E8}" destId="{7B91C19E-B432-4B01-A2A2-CF4F6FF47076}" srcOrd="2" destOrd="0" presId="urn:microsoft.com/office/officeart/2005/8/layout/hierarchy2"/>
    <dgm:cxn modelId="{C5CED7FE-9B96-491C-92E9-93F58E372AF7}" type="presParOf" srcId="{7B91C19E-B432-4B01-A2A2-CF4F6FF47076}" destId="{E68F3B8B-961C-4536-93BA-D658C8887F51}" srcOrd="0" destOrd="0" presId="urn:microsoft.com/office/officeart/2005/8/layout/hierarchy2"/>
    <dgm:cxn modelId="{711AEB4F-6C08-4598-81E7-E8635CCBCEF2}" type="presParOf" srcId="{E8850960-69C9-4C17-80C9-CA1B04CBC9E8}" destId="{F33038C8-5C52-4DF1-9E5C-C2EE45B9FE46}" srcOrd="3" destOrd="0" presId="urn:microsoft.com/office/officeart/2005/8/layout/hierarchy2"/>
    <dgm:cxn modelId="{7FFC6205-E077-40FC-AD27-B7E899C62A3A}" type="presParOf" srcId="{F33038C8-5C52-4DF1-9E5C-C2EE45B9FE46}" destId="{57D27E5F-C436-48B0-BF8F-09566C789942}" srcOrd="0" destOrd="0" presId="urn:microsoft.com/office/officeart/2005/8/layout/hierarchy2"/>
    <dgm:cxn modelId="{38DC8826-F6AC-4DBD-AD47-3913E2F1C6D5}" type="presParOf" srcId="{F33038C8-5C52-4DF1-9E5C-C2EE45B9FE46}" destId="{87838C08-774D-418E-9A45-58007C576DFE}" srcOrd="1" destOrd="0" presId="urn:microsoft.com/office/officeart/2005/8/layout/hierarchy2"/>
    <dgm:cxn modelId="{00C589E3-6871-4C4F-BB1D-6559E9FEC26D}" type="presParOf" srcId="{87838C08-774D-418E-9A45-58007C576DFE}" destId="{A347ACC4-CDFF-4EA0-B86C-A1D5BB6E765C}" srcOrd="0" destOrd="0" presId="urn:microsoft.com/office/officeart/2005/8/layout/hierarchy2"/>
    <dgm:cxn modelId="{1D80CF12-077A-4F7F-A026-7812239182B8}" type="presParOf" srcId="{A347ACC4-CDFF-4EA0-B86C-A1D5BB6E765C}" destId="{4AD67E8E-C369-40E9-B450-3314CECC094A}" srcOrd="0" destOrd="0" presId="urn:microsoft.com/office/officeart/2005/8/layout/hierarchy2"/>
    <dgm:cxn modelId="{6419E82A-4B5D-495F-904D-C00444AF18E2}" type="presParOf" srcId="{87838C08-774D-418E-9A45-58007C576DFE}" destId="{B70C9A2A-AFA1-4A5D-A057-1CEF9545A050}" srcOrd="1" destOrd="0" presId="urn:microsoft.com/office/officeart/2005/8/layout/hierarchy2"/>
    <dgm:cxn modelId="{0DFB577D-BE47-44C2-A1E5-A52798CD5B8E}" type="presParOf" srcId="{B70C9A2A-AFA1-4A5D-A057-1CEF9545A050}" destId="{70400EF7-F2EF-4F7F-BF01-B16359ADC795}" srcOrd="0" destOrd="0" presId="urn:microsoft.com/office/officeart/2005/8/layout/hierarchy2"/>
    <dgm:cxn modelId="{AFB20A68-DD58-4058-A995-51F1B8253084}" type="presParOf" srcId="{B70C9A2A-AFA1-4A5D-A057-1CEF9545A050}" destId="{9741B623-1EEC-4417-8F95-20208A379DA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3F1339-77AF-440C-ACE9-7C27783B52DE}" type="doc">
      <dgm:prSet loTypeId="urn:microsoft.com/office/officeart/2005/8/layout/hierarchy2" loCatId="hierarchy" qsTypeId="urn:microsoft.com/office/officeart/2005/8/quickstyle/3d1" qsCatId="3D" csTypeId="urn:microsoft.com/office/officeart/2005/8/colors/accent1_2" csCatId="accent1" phldr="1"/>
      <dgm:spPr/>
      <dgm:t>
        <a:bodyPr/>
        <a:lstStyle/>
        <a:p>
          <a:endParaRPr lang="pl-PL"/>
        </a:p>
      </dgm:t>
    </dgm:pt>
    <dgm:pt modelId="{A4586553-20A4-417A-B6D3-CC6D75B44AF5}">
      <dgm:prSet phldrT="[Tekst]" custT="1"/>
      <dgm:spPr/>
      <dgm:t>
        <a:bodyPr/>
        <a:lstStyle/>
        <a:p>
          <a:pPr>
            <a:lnSpc>
              <a:spcPct val="90000"/>
            </a:lnSpc>
          </a:pPr>
          <a:r>
            <a:rPr lang="pl-PL" sz="1000" dirty="0"/>
            <a:t>Złożenie formularza </a:t>
          </a:r>
        </a:p>
        <a:p>
          <a:pPr>
            <a:lnSpc>
              <a:spcPct val="90000"/>
            </a:lnSpc>
          </a:pPr>
          <a:r>
            <a:rPr lang="pl-PL" sz="1000" dirty="0"/>
            <a:t>zgłoszeniowego przez Kandydata do projektu</a:t>
          </a:r>
        </a:p>
      </dgm:t>
    </dgm:pt>
    <dgm:pt modelId="{3C303FF2-4EA5-4FDB-92B9-F3B23B652F2A}" type="parTrans" cxnId="{7008B106-0802-4624-BF69-65BFD29F4F1D}">
      <dgm:prSet/>
      <dgm:spPr/>
      <dgm:t>
        <a:bodyPr/>
        <a:lstStyle/>
        <a:p>
          <a:endParaRPr lang="pl-PL"/>
        </a:p>
      </dgm:t>
    </dgm:pt>
    <dgm:pt modelId="{D4EC90D3-AB0E-4527-908C-B0B52AFDED2C}" type="sibTrans" cxnId="{7008B106-0802-4624-BF69-65BFD29F4F1D}">
      <dgm:prSet/>
      <dgm:spPr/>
      <dgm:t>
        <a:bodyPr/>
        <a:lstStyle/>
        <a:p>
          <a:endParaRPr lang="pl-PL"/>
        </a:p>
      </dgm:t>
    </dgm:pt>
    <dgm:pt modelId="{469C056B-C0F4-4279-969D-8CD80A5B4D25}">
      <dgm:prSet phldrT="[Tekst]" custT="1"/>
      <dgm:spPr>
        <a:solidFill>
          <a:srgbClr val="FFD338"/>
        </a:solidFill>
        <a:ln>
          <a:noFill/>
        </a:ln>
        <a:effectLst/>
        <a:scene3d>
          <a:camera prst="orthographicFront">
            <a:rot lat="0" lon="0" rev="0"/>
          </a:camera>
          <a:lightRig rig="contrasting" dir="t">
            <a:rot lat="0" lon="0" rev="7800000"/>
          </a:lightRig>
        </a:scene3d>
        <a:sp3d>
          <a:bevelT w="139700" h="139700"/>
        </a:sp3d>
      </dgm:spPr>
      <dgm:t>
        <a:bodyPr/>
        <a:lstStyle/>
        <a:p>
          <a:r>
            <a:rPr lang="pl-PL" sz="1000" dirty="0"/>
            <a:t>Weryfikacja przez WUP w Szczecinie</a:t>
          </a:r>
        </a:p>
      </dgm:t>
    </dgm:pt>
    <dgm:pt modelId="{C69B8D9D-83C9-4AE5-B324-656AC0D8C2B4}" type="parTrans" cxnId="{55F0F6D0-A23E-4A79-AA74-58AF5FE316DC}">
      <dgm:prSet/>
      <dgm:spPr/>
      <dgm:t>
        <a:bodyPr/>
        <a:lstStyle/>
        <a:p>
          <a:endParaRPr lang="pl-PL"/>
        </a:p>
      </dgm:t>
    </dgm:pt>
    <dgm:pt modelId="{4956F244-0959-483E-95E0-D55B0167FDA8}" type="sibTrans" cxnId="{55F0F6D0-A23E-4A79-AA74-58AF5FE316DC}">
      <dgm:prSet/>
      <dgm:spPr/>
      <dgm:t>
        <a:bodyPr/>
        <a:lstStyle/>
        <a:p>
          <a:endParaRPr lang="pl-PL"/>
        </a:p>
      </dgm:t>
    </dgm:pt>
    <dgm:pt modelId="{0100A628-1617-4A7F-8858-6D1C9632644F}">
      <dgm:prSet phldrT="[Tekst]" custT="1"/>
      <dgm:spPr>
        <a:solidFill>
          <a:srgbClr val="FF0000"/>
        </a:solidFill>
      </dgm:spPr>
      <dgm:t>
        <a:bodyPr/>
        <a:lstStyle/>
        <a:p>
          <a:r>
            <a:rPr lang="pl-PL" sz="1000" dirty="0"/>
            <a:t>NIE</a:t>
          </a:r>
        </a:p>
      </dgm:t>
    </dgm:pt>
    <dgm:pt modelId="{38E63E4A-0576-4568-B14D-EC0B6F8C17BA}" type="sibTrans" cxnId="{33CFCBE6-36E0-470A-B212-373586F31E67}">
      <dgm:prSet/>
      <dgm:spPr/>
      <dgm:t>
        <a:bodyPr/>
        <a:lstStyle/>
        <a:p>
          <a:endParaRPr lang="pl-PL"/>
        </a:p>
      </dgm:t>
    </dgm:pt>
    <dgm:pt modelId="{5A5A301B-5483-42CF-960C-AC1FF0180265}" type="parTrans" cxnId="{33CFCBE6-36E0-470A-B212-373586F31E67}">
      <dgm:prSet/>
      <dgm:spPr/>
      <dgm:t>
        <a:bodyPr/>
        <a:lstStyle/>
        <a:p>
          <a:endParaRPr lang="pl-PL"/>
        </a:p>
      </dgm:t>
    </dgm:pt>
    <dgm:pt modelId="{292E4096-21D8-4864-81A0-BE80420E007C}">
      <dgm:prSet custT="1"/>
      <dgm:spPr>
        <a:solidFill>
          <a:srgbClr val="92D050"/>
        </a:solidFill>
      </dgm:spPr>
      <dgm:t>
        <a:bodyPr/>
        <a:lstStyle/>
        <a:p>
          <a:r>
            <a:rPr lang="pl-PL" sz="1000" dirty="0"/>
            <a:t>TAK</a:t>
          </a:r>
        </a:p>
      </dgm:t>
    </dgm:pt>
    <dgm:pt modelId="{69CDDFDB-FB46-4E59-BCA3-AC5D81C60EEB}" type="parTrans" cxnId="{5D91736E-FF3E-4368-A0ED-D3883413C731}">
      <dgm:prSet/>
      <dgm:spPr/>
      <dgm:t>
        <a:bodyPr/>
        <a:lstStyle/>
        <a:p>
          <a:endParaRPr lang="pl-PL"/>
        </a:p>
      </dgm:t>
    </dgm:pt>
    <dgm:pt modelId="{4CD7CCA4-2E64-4E99-8883-F0BA2E55528F}" type="sibTrans" cxnId="{5D91736E-FF3E-4368-A0ED-D3883413C731}">
      <dgm:prSet/>
      <dgm:spPr/>
      <dgm:t>
        <a:bodyPr/>
        <a:lstStyle/>
        <a:p>
          <a:endParaRPr lang="pl-PL"/>
        </a:p>
      </dgm:t>
    </dgm:pt>
    <dgm:pt modelId="{8E57E48F-56F0-4075-AC84-4A7D95C1E28D}">
      <dgm:prSet custT="1"/>
      <dgm:spPr/>
      <dgm:t>
        <a:bodyPr/>
        <a:lstStyle/>
        <a:p>
          <a:r>
            <a:rPr lang="pl-PL" sz="1000" dirty="0"/>
            <a:t>Wezwanie do poprawy</a:t>
          </a:r>
        </a:p>
        <a:p>
          <a:r>
            <a:rPr lang="pl-PL" sz="1000" dirty="0"/>
            <a:t>1. E-mail z info. i 5- dniowym okresem na poprawę,</a:t>
          </a:r>
        </a:p>
        <a:p>
          <a:r>
            <a:rPr lang="pl-PL" sz="1000" dirty="0"/>
            <a:t>2. Treść e-maila widoczna na koncie kandydata do projektu w dziale rekrutacja - wynik</a:t>
          </a:r>
        </a:p>
      </dgm:t>
    </dgm:pt>
    <dgm:pt modelId="{E747DD88-A46A-4AB5-9EAA-CDEE81428C03}" type="parTrans" cxnId="{32B10CFC-A6C3-45FC-902A-1943ABC8291E}">
      <dgm:prSet/>
      <dgm:spPr/>
      <dgm:t>
        <a:bodyPr/>
        <a:lstStyle/>
        <a:p>
          <a:endParaRPr lang="pl-PL"/>
        </a:p>
      </dgm:t>
    </dgm:pt>
    <dgm:pt modelId="{B5892B85-697E-4C92-BF85-35FE610B7BD7}" type="sibTrans" cxnId="{32B10CFC-A6C3-45FC-902A-1943ABC8291E}">
      <dgm:prSet/>
      <dgm:spPr/>
      <dgm:t>
        <a:bodyPr/>
        <a:lstStyle/>
        <a:p>
          <a:endParaRPr lang="pl-PL"/>
        </a:p>
      </dgm:t>
    </dgm:pt>
    <dgm:pt modelId="{6DBD23A9-F40C-494A-A768-7643BD429905}">
      <dgm:prSet phldrT="[Tekst]" custT="1"/>
      <dgm:spPr>
        <a:solidFill>
          <a:srgbClr val="FF66CB"/>
        </a:solidFill>
      </dgm:spPr>
      <dgm:t>
        <a:bodyPr/>
        <a:lstStyle/>
        <a:p>
          <a:r>
            <a:rPr lang="pl-PL" sz="1000" dirty="0"/>
            <a:t>KONIEC </a:t>
          </a:r>
        </a:p>
        <a:p>
          <a:r>
            <a:rPr lang="pl-PL" sz="1000" dirty="0"/>
            <a:t>1. E-mail z info. zwrotną,</a:t>
          </a:r>
        </a:p>
        <a:p>
          <a:r>
            <a:rPr lang="pl-PL" sz="1000" dirty="0"/>
            <a:t>2. Treść e-maila widoczna na koncie Kandydata do projektu w dziale rekrutacja - wynik</a:t>
          </a:r>
        </a:p>
      </dgm:t>
    </dgm:pt>
    <dgm:pt modelId="{F567B986-0ACF-400D-888C-9F82B426A199}" type="parTrans" cxnId="{2D9DCEDB-1F39-4D8E-8195-3A2A9CF9A060}">
      <dgm:prSet/>
      <dgm:spPr/>
      <dgm:t>
        <a:bodyPr/>
        <a:lstStyle/>
        <a:p>
          <a:endParaRPr lang="pl-PL"/>
        </a:p>
      </dgm:t>
    </dgm:pt>
    <dgm:pt modelId="{EB0593DC-204C-43BA-A5CF-327EF230ACA4}" type="sibTrans" cxnId="{2D9DCEDB-1F39-4D8E-8195-3A2A9CF9A060}">
      <dgm:prSet/>
      <dgm:spPr/>
      <dgm:t>
        <a:bodyPr/>
        <a:lstStyle/>
        <a:p>
          <a:endParaRPr lang="pl-PL"/>
        </a:p>
      </dgm:t>
    </dgm:pt>
    <dgm:pt modelId="{10CDE98B-864D-442A-AF01-F97A7F1BDA37}">
      <dgm:prSet custT="1"/>
      <dgm:spPr>
        <a:solidFill>
          <a:srgbClr val="FF0000"/>
        </a:solidFill>
      </dgm:spPr>
      <dgm:t>
        <a:bodyPr/>
        <a:lstStyle/>
        <a:p>
          <a:r>
            <a:rPr lang="pl-PL" sz="1000" dirty="0"/>
            <a:t>NIE</a:t>
          </a:r>
        </a:p>
      </dgm:t>
    </dgm:pt>
    <dgm:pt modelId="{ECFC42F6-6EDC-4906-AE06-99330696AC39}" type="parTrans" cxnId="{DCD893BD-30BE-4DB2-90DD-F3785DB094EC}">
      <dgm:prSet/>
      <dgm:spPr/>
      <dgm:t>
        <a:bodyPr/>
        <a:lstStyle/>
        <a:p>
          <a:endParaRPr lang="pl-PL"/>
        </a:p>
      </dgm:t>
    </dgm:pt>
    <dgm:pt modelId="{B5394F99-A8F4-4561-9E36-601629B0BC93}" type="sibTrans" cxnId="{DCD893BD-30BE-4DB2-90DD-F3785DB094EC}">
      <dgm:prSet/>
      <dgm:spPr/>
      <dgm:t>
        <a:bodyPr/>
        <a:lstStyle/>
        <a:p>
          <a:endParaRPr lang="pl-PL"/>
        </a:p>
      </dgm:t>
    </dgm:pt>
    <dgm:pt modelId="{8E0A8380-B52C-4CC1-8AF7-F05F9FC5F31F}">
      <dgm:prSet custT="1"/>
      <dgm:spPr>
        <a:solidFill>
          <a:srgbClr val="92D050"/>
        </a:solidFill>
      </dgm:spPr>
      <dgm:t>
        <a:bodyPr/>
        <a:lstStyle/>
        <a:p>
          <a:r>
            <a:rPr lang="pl-PL" sz="1000" dirty="0"/>
            <a:t>TAK</a:t>
          </a:r>
        </a:p>
      </dgm:t>
    </dgm:pt>
    <dgm:pt modelId="{B867C48D-887A-4599-8185-8E27B6ABAA6D}" type="parTrans" cxnId="{54EC5F21-B825-42A9-96E4-70E5FCF0039C}">
      <dgm:prSet/>
      <dgm:spPr/>
      <dgm:t>
        <a:bodyPr/>
        <a:lstStyle/>
        <a:p>
          <a:endParaRPr lang="pl-PL"/>
        </a:p>
      </dgm:t>
    </dgm:pt>
    <dgm:pt modelId="{EC404A58-A8DD-4B21-B5D1-1E3D45B379DB}" type="sibTrans" cxnId="{54EC5F21-B825-42A9-96E4-70E5FCF0039C}">
      <dgm:prSet/>
      <dgm:spPr/>
      <dgm:t>
        <a:bodyPr/>
        <a:lstStyle/>
        <a:p>
          <a:endParaRPr lang="pl-PL"/>
        </a:p>
      </dgm:t>
    </dgm:pt>
    <dgm:pt modelId="{F181F760-EDE4-45CA-AD94-730EC986235E}">
      <dgm:prSet custT="1"/>
      <dgm:spPr>
        <a:solidFill>
          <a:srgbClr val="FF66CB"/>
        </a:solidFill>
      </dgm:spPr>
      <dgm:t>
        <a:bodyPr/>
        <a:lstStyle/>
        <a:p>
          <a:r>
            <a:rPr lang="pl-PL" sz="1000" dirty="0"/>
            <a:t>KONIEC </a:t>
          </a:r>
        </a:p>
        <a:p>
          <a:r>
            <a:rPr lang="pl-PL" sz="1000" dirty="0"/>
            <a:t>1. E-mail z info. zwrotną,</a:t>
          </a:r>
        </a:p>
        <a:p>
          <a:r>
            <a:rPr lang="pl-PL" sz="1000" dirty="0"/>
            <a:t>2. Treść e-maila widoczna na koncie kandydata do projektu  w dziale rekrutacja - wynik</a:t>
          </a:r>
        </a:p>
      </dgm:t>
    </dgm:pt>
    <dgm:pt modelId="{B12B0716-6304-4608-BD64-5101E5C11D44}" type="parTrans" cxnId="{3EA02027-AEE6-4473-B2A1-D1EC3F39027F}">
      <dgm:prSet/>
      <dgm:spPr/>
      <dgm:t>
        <a:bodyPr/>
        <a:lstStyle/>
        <a:p>
          <a:endParaRPr lang="pl-PL"/>
        </a:p>
      </dgm:t>
    </dgm:pt>
    <dgm:pt modelId="{13B0B32B-A250-4C8F-8FF3-D82911CBA3C8}" type="sibTrans" cxnId="{3EA02027-AEE6-4473-B2A1-D1EC3F39027F}">
      <dgm:prSet/>
      <dgm:spPr/>
      <dgm:t>
        <a:bodyPr/>
        <a:lstStyle/>
        <a:p>
          <a:endParaRPr lang="pl-PL"/>
        </a:p>
      </dgm:t>
    </dgm:pt>
    <dgm:pt modelId="{F751999A-34E4-4AC8-9738-8936DBAA1F7C}">
      <dgm:prSet custT="1"/>
      <dgm:spPr/>
      <dgm:t>
        <a:bodyPr/>
        <a:lstStyle/>
        <a:p>
          <a:r>
            <a:rPr lang="pl-PL" sz="1000" dirty="0"/>
            <a:t>POCZĄTEK</a:t>
          </a:r>
        </a:p>
        <a:p>
          <a:r>
            <a:rPr lang="pl-PL" sz="1000" dirty="0"/>
            <a:t>1. E-mail z info. zwrotną </a:t>
          </a:r>
        </a:p>
        <a:p>
          <a:r>
            <a:rPr lang="pl-PL" sz="1000" dirty="0"/>
            <a:t>o zakwalifikowaniu się do projektu oraz instrukcją do przejścia kolejnego etapu – usługi doradztwa zawodowego,</a:t>
          </a:r>
        </a:p>
        <a:p>
          <a:r>
            <a:rPr lang="pl-PL" sz="1000" dirty="0"/>
            <a:t>2. Treść e-maila widoczna na koncie Uczestnika projektu w dziale rekrutacja – wynik,</a:t>
          </a:r>
        </a:p>
        <a:p>
          <a:r>
            <a:rPr lang="pl-PL" sz="1000" dirty="0"/>
            <a:t>3. Uaktywnienie na koncie Uczestnika projektu zakładki „Doradztwo zawodowe” z formularzem zgłoszeniowym do usługi  </a:t>
          </a:r>
        </a:p>
      </dgm:t>
    </dgm:pt>
    <dgm:pt modelId="{76D762F8-5636-463B-A7FC-B00ED4672AA3}" type="parTrans" cxnId="{27D5889E-04C8-4973-8916-C232CFB879E8}">
      <dgm:prSet/>
      <dgm:spPr/>
      <dgm:t>
        <a:bodyPr/>
        <a:lstStyle/>
        <a:p>
          <a:endParaRPr lang="pl-PL"/>
        </a:p>
      </dgm:t>
    </dgm:pt>
    <dgm:pt modelId="{71B4A073-8C38-4499-AB6E-FAE2CEDBA496}" type="sibTrans" cxnId="{27D5889E-04C8-4973-8916-C232CFB879E8}">
      <dgm:prSet/>
      <dgm:spPr/>
      <dgm:t>
        <a:bodyPr/>
        <a:lstStyle/>
        <a:p>
          <a:endParaRPr lang="pl-PL"/>
        </a:p>
      </dgm:t>
    </dgm:pt>
    <dgm:pt modelId="{4852BAA9-5766-42A2-AE07-DEAB22779520}">
      <dgm:prSet custT="1"/>
      <dgm:spPr>
        <a:solidFill>
          <a:schemeClr val="accent5">
            <a:lumMod val="75000"/>
          </a:schemeClr>
        </a:solidFill>
      </dgm:spPr>
      <dgm:t>
        <a:bodyPr/>
        <a:lstStyle/>
        <a:p>
          <a:r>
            <a:rPr lang="pl-PL" sz="1000" dirty="0"/>
            <a:t>Doradztwo Zawodowe</a:t>
          </a:r>
        </a:p>
        <a:p>
          <a:r>
            <a:rPr lang="pl-PL" sz="1000" dirty="0"/>
            <a:t>- POCZĄTEK -</a:t>
          </a:r>
        </a:p>
      </dgm:t>
    </dgm:pt>
    <dgm:pt modelId="{072C085A-E47F-45AE-B04C-1A8EA2FD308D}" type="parTrans" cxnId="{F770986B-D11A-49B7-B792-54737EE4353D}">
      <dgm:prSet/>
      <dgm:spPr/>
      <dgm:t>
        <a:bodyPr/>
        <a:lstStyle/>
        <a:p>
          <a:endParaRPr lang="pl-PL"/>
        </a:p>
      </dgm:t>
    </dgm:pt>
    <dgm:pt modelId="{2A232380-C06D-4037-9330-63ECE378017C}" type="sibTrans" cxnId="{F770986B-D11A-49B7-B792-54737EE4353D}">
      <dgm:prSet/>
      <dgm:spPr/>
      <dgm:t>
        <a:bodyPr/>
        <a:lstStyle/>
        <a:p>
          <a:endParaRPr lang="pl-PL"/>
        </a:p>
      </dgm:t>
    </dgm:pt>
    <dgm:pt modelId="{8B39DD0C-FC69-4FD3-9662-FD664D347A96}" type="pres">
      <dgm:prSet presAssocID="{093F1339-77AF-440C-ACE9-7C27783B52DE}" presName="diagram" presStyleCnt="0">
        <dgm:presLayoutVars>
          <dgm:chPref val="1"/>
          <dgm:dir/>
          <dgm:animOne val="branch"/>
          <dgm:animLvl val="lvl"/>
          <dgm:resizeHandles val="exact"/>
        </dgm:presLayoutVars>
      </dgm:prSet>
      <dgm:spPr/>
      <dgm:t>
        <a:bodyPr/>
        <a:lstStyle/>
        <a:p>
          <a:endParaRPr lang="pl-PL"/>
        </a:p>
      </dgm:t>
    </dgm:pt>
    <dgm:pt modelId="{D332BB98-CA6B-4DA3-99CE-1DD3ECE8C1C6}" type="pres">
      <dgm:prSet presAssocID="{A4586553-20A4-417A-B6D3-CC6D75B44AF5}" presName="root1" presStyleCnt="0"/>
      <dgm:spPr/>
    </dgm:pt>
    <dgm:pt modelId="{C4DBD3CD-BA3A-49BE-9AED-EDDF21080A8B}" type="pres">
      <dgm:prSet presAssocID="{A4586553-20A4-417A-B6D3-CC6D75B44AF5}" presName="LevelOneTextNode" presStyleLbl="node0" presStyleIdx="0" presStyleCnt="1" custScaleX="90974" custScaleY="110135" custLinFactNeighborX="-19921" custLinFactNeighborY="12181">
        <dgm:presLayoutVars>
          <dgm:chPref val="3"/>
        </dgm:presLayoutVars>
      </dgm:prSet>
      <dgm:spPr/>
      <dgm:t>
        <a:bodyPr/>
        <a:lstStyle/>
        <a:p>
          <a:endParaRPr lang="pl-PL"/>
        </a:p>
      </dgm:t>
    </dgm:pt>
    <dgm:pt modelId="{E6FFC968-1000-4509-AD0C-DA244A73053C}" type="pres">
      <dgm:prSet presAssocID="{A4586553-20A4-417A-B6D3-CC6D75B44AF5}" presName="level2hierChild" presStyleCnt="0"/>
      <dgm:spPr/>
    </dgm:pt>
    <dgm:pt modelId="{6E062E99-40DA-4DE1-8340-44D5F108C17C}" type="pres">
      <dgm:prSet presAssocID="{C69B8D9D-83C9-4AE5-B324-656AC0D8C2B4}" presName="conn2-1" presStyleLbl="parChTrans1D2" presStyleIdx="0" presStyleCnt="1"/>
      <dgm:spPr/>
      <dgm:t>
        <a:bodyPr/>
        <a:lstStyle/>
        <a:p>
          <a:endParaRPr lang="pl-PL"/>
        </a:p>
      </dgm:t>
    </dgm:pt>
    <dgm:pt modelId="{9664A945-BBF5-4176-8A60-5D7917845AAC}" type="pres">
      <dgm:prSet presAssocID="{C69B8D9D-83C9-4AE5-B324-656AC0D8C2B4}" presName="connTx" presStyleLbl="parChTrans1D2" presStyleIdx="0" presStyleCnt="1"/>
      <dgm:spPr/>
      <dgm:t>
        <a:bodyPr/>
        <a:lstStyle/>
        <a:p>
          <a:endParaRPr lang="pl-PL"/>
        </a:p>
      </dgm:t>
    </dgm:pt>
    <dgm:pt modelId="{27D0B8C2-B8BA-41C9-A0D6-FB40BDFF090E}" type="pres">
      <dgm:prSet presAssocID="{469C056B-C0F4-4279-969D-8CD80A5B4D25}" presName="root2" presStyleCnt="0"/>
      <dgm:spPr/>
    </dgm:pt>
    <dgm:pt modelId="{58CE2367-1DC4-44B2-AE36-D154C260C074}" type="pres">
      <dgm:prSet presAssocID="{469C056B-C0F4-4279-969D-8CD80A5B4D25}" presName="LevelTwoTextNode" presStyleLbl="node2" presStyleIdx="0" presStyleCnt="1" custScaleX="61241" custScaleY="143005" custLinFactNeighborX="-43460" custLinFactNeighborY="12812">
        <dgm:presLayoutVars>
          <dgm:chPref val="3"/>
        </dgm:presLayoutVars>
      </dgm:prSet>
      <dgm:spPr>
        <a:prstGeom prst="diamond">
          <a:avLst/>
        </a:prstGeom>
      </dgm:spPr>
      <dgm:t>
        <a:bodyPr/>
        <a:lstStyle/>
        <a:p>
          <a:endParaRPr lang="pl-PL"/>
        </a:p>
      </dgm:t>
    </dgm:pt>
    <dgm:pt modelId="{C081491E-FAE8-405F-A5CF-03442B2932EE}" type="pres">
      <dgm:prSet presAssocID="{469C056B-C0F4-4279-969D-8CD80A5B4D25}" presName="level3hierChild" presStyleCnt="0"/>
      <dgm:spPr/>
    </dgm:pt>
    <dgm:pt modelId="{265BF659-31C6-466B-953F-142898687562}" type="pres">
      <dgm:prSet presAssocID="{5A5A301B-5483-42CF-960C-AC1FF0180265}" presName="conn2-1" presStyleLbl="parChTrans1D3" presStyleIdx="0" presStyleCnt="3"/>
      <dgm:spPr/>
      <dgm:t>
        <a:bodyPr/>
        <a:lstStyle/>
        <a:p>
          <a:endParaRPr lang="pl-PL"/>
        </a:p>
      </dgm:t>
    </dgm:pt>
    <dgm:pt modelId="{430D6ED4-57EA-4C1C-9F28-EA8C6D597D02}" type="pres">
      <dgm:prSet presAssocID="{5A5A301B-5483-42CF-960C-AC1FF0180265}" presName="connTx" presStyleLbl="parChTrans1D3" presStyleIdx="0" presStyleCnt="3"/>
      <dgm:spPr/>
      <dgm:t>
        <a:bodyPr/>
        <a:lstStyle/>
        <a:p>
          <a:endParaRPr lang="pl-PL"/>
        </a:p>
      </dgm:t>
    </dgm:pt>
    <dgm:pt modelId="{9966E8C1-EA63-41E7-8032-1A4DE94982E7}" type="pres">
      <dgm:prSet presAssocID="{0100A628-1617-4A7F-8858-6D1C9632644F}" presName="root2" presStyleCnt="0"/>
      <dgm:spPr/>
    </dgm:pt>
    <dgm:pt modelId="{E650ECBF-F22C-4DF5-847E-C7EDAB079282}" type="pres">
      <dgm:prSet presAssocID="{0100A628-1617-4A7F-8858-6D1C9632644F}" presName="LevelTwoTextNode" presStyleLbl="node3" presStyleIdx="0" presStyleCnt="3" custScaleX="28839" custScaleY="33001" custLinFactNeighborX="-45463" custLinFactNeighborY="9">
        <dgm:presLayoutVars>
          <dgm:chPref val="3"/>
        </dgm:presLayoutVars>
      </dgm:prSet>
      <dgm:spPr/>
      <dgm:t>
        <a:bodyPr/>
        <a:lstStyle/>
        <a:p>
          <a:endParaRPr lang="pl-PL"/>
        </a:p>
      </dgm:t>
    </dgm:pt>
    <dgm:pt modelId="{E0A824E1-ECC1-4EA0-BBA9-12AEA1425C1D}" type="pres">
      <dgm:prSet presAssocID="{0100A628-1617-4A7F-8858-6D1C9632644F}" presName="level3hierChild" presStyleCnt="0"/>
      <dgm:spPr/>
    </dgm:pt>
    <dgm:pt modelId="{5A6CB15C-8805-4214-A24C-990DBCA42C3F}" type="pres">
      <dgm:prSet presAssocID="{F567B986-0ACF-400D-888C-9F82B426A199}" presName="conn2-1" presStyleLbl="parChTrans1D4" presStyleIdx="0" presStyleCnt="6"/>
      <dgm:spPr/>
      <dgm:t>
        <a:bodyPr/>
        <a:lstStyle/>
        <a:p>
          <a:endParaRPr lang="pl-PL"/>
        </a:p>
      </dgm:t>
    </dgm:pt>
    <dgm:pt modelId="{BBF71057-83CF-4A94-8800-F9F746332969}" type="pres">
      <dgm:prSet presAssocID="{F567B986-0ACF-400D-888C-9F82B426A199}" presName="connTx" presStyleLbl="parChTrans1D4" presStyleIdx="0" presStyleCnt="6"/>
      <dgm:spPr/>
      <dgm:t>
        <a:bodyPr/>
        <a:lstStyle/>
        <a:p>
          <a:endParaRPr lang="pl-PL"/>
        </a:p>
      </dgm:t>
    </dgm:pt>
    <dgm:pt modelId="{0BD2C191-36E0-4A0C-B6D1-9D127691E6D8}" type="pres">
      <dgm:prSet presAssocID="{6DBD23A9-F40C-494A-A768-7643BD429905}" presName="root2" presStyleCnt="0"/>
      <dgm:spPr/>
    </dgm:pt>
    <dgm:pt modelId="{400953EA-444F-4391-8DAD-158B096456BA}" type="pres">
      <dgm:prSet presAssocID="{6DBD23A9-F40C-494A-A768-7643BD429905}" presName="LevelTwoTextNode" presStyleLbl="node4" presStyleIdx="0" presStyleCnt="6" custScaleX="71065" custScaleY="95485" custLinFactNeighborX="-34435" custLinFactNeighborY="-1803">
        <dgm:presLayoutVars>
          <dgm:chPref val="3"/>
        </dgm:presLayoutVars>
      </dgm:prSet>
      <dgm:spPr/>
      <dgm:t>
        <a:bodyPr/>
        <a:lstStyle/>
        <a:p>
          <a:endParaRPr lang="pl-PL"/>
        </a:p>
      </dgm:t>
    </dgm:pt>
    <dgm:pt modelId="{EE770ABD-31DC-4BDE-A8E8-801089072BAF}" type="pres">
      <dgm:prSet presAssocID="{6DBD23A9-F40C-494A-A768-7643BD429905}" presName="level3hierChild" presStyleCnt="0"/>
      <dgm:spPr/>
    </dgm:pt>
    <dgm:pt modelId="{E0E01827-EFE3-4CB5-9C97-DAF6DADD94C0}" type="pres">
      <dgm:prSet presAssocID="{69CDDFDB-FB46-4E59-BCA3-AC5D81C60EEB}" presName="conn2-1" presStyleLbl="parChTrans1D3" presStyleIdx="1" presStyleCnt="3"/>
      <dgm:spPr/>
      <dgm:t>
        <a:bodyPr/>
        <a:lstStyle/>
        <a:p>
          <a:endParaRPr lang="pl-PL"/>
        </a:p>
      </dgm:t>
    </dgm:pt>
    <dgm:pt modelId="{7EA1D415-157C-446F-A116-B34E744F5F57}" type="pres">
      <dgm:prSet presAssocID="{69CDDFDB-FB46-4E59-BCA3-AC5D81C60EEB}" presName="connTx" presStyleLbl="parChTrans1D3" presStyleIdx="1" presStyleCnt="3"/>
      <dgm:spPr/>
      <dgm:t>
        <a:bodyPr/>
        <a:lstStyle/>
        <a:p>
          <a:endParaRPr lang="pl-PL"/>
        </a:p>
      </dgm:t>
    </dgm:pt>
    <dgm:pt modelId="{354E1F19-1081-4BE1-B98D-71904CA604F8}" type="pres">
      <dgm:prSet presAssocID="{292E4096-21D8-4864-81A0-BE80420E007C}" presName="root2" presStyleCnt="0"/>
      <dgm:spPr/>
    </dgm:pt>
    <dgm:pt modelId="{676DB057-07D0-4DE2-A451-D083BE6495F9}" type="pres">
      <dgm:prSet presAssocID="{292E4096-21D8-4864-81A0-BE80420E007C}" presName="LevelTwoTextNode" presStyleLbl="node3" presStyleIdx="1" presStyleCnt="3" custScaleX="31104" custScaleY="34186" custLinFactY="100000" custLinFactNeighborX="-49129" custLinFactNeighborY="141381">
        <dgm:presLayoutVars>
          <dgm:chPref val="3"/>
        </dgm:presLayoutVars>
      </dgm:prSet>
      <dgm:spPr/>
      <dgm:t>
        <a:bodyPr/>
        <a:lstStyle/>
        <a:p>
          <a:endParaRPr lang="pl-PL"/>
        </a:p>
      </dgm:t>
    </dgm:pt>
    <dgm:pt modelId="{51B55FAF-9574-4FEB-8A92-8F69E27A71F0}" type="pres">
      <dgm:prSet presAssocID="{292E4096-21D8-4864-81A0-BE80420E007C}" presName="level3hierChild" presStyleCnt="0"/>
      <dgm:spPr/>
    </dgm:pt>
    <dgm:pt modelId="{DBDC0422-570A-4DB1-A694-519BCC778ACA}" type="pres">
      <dgm:prSet presAssocID="{76D762F8-5636-463B-A7FC-B00ED4672AA3}" presName="conn2-1" presStyleLbl="parChTrans1D4" presStyleIdx="1" presStyleCnt="6"/>
      <dgm:spPr/>
      <dgm:t>
        <a:bodyPr/>
        <a:lstStyle/>
        <a:p>
          <a:endParaRPr lang="pl-PL"/>
        </a:p>
      </dgm:t>
    </dgm:pt>
    <dgm:pt modelId="{30D445E3-5376-495F-AB07-364862F7898D}" type="pres">
      <dgm:prSet presAssocID="{76D762F8-5636-463B-A7FC-B00ED4672AA3}" presName="connTx" presStyleLbl="parChTrans1D4" presStyleIdx="1" presStyleCnt="6"/>
      <dgm:spPr/>
      <dgm:t>
        <a:bodyPr/>
        <a:lstStyle/>
        <a:p>
          <a:endParaRPr lang="pl-PL"/>
        </a:p>
      </dgm:t>
    </dgm:pt>
    <dgm:pt modelId="{F3E98ED7-1CAD-48B2-BD18-6B076A71E917}" type="pres">
      <dgm:prSet presAssocID="{F751999A-34E4-4AC8-9738-8936DBAA1F7C}" presName="root2" presStyleCnt="0"/>
      <dgm:spPr/>
    </dgm:pt>
    <dgm:pt modelId="{98039EBA-2609-4838-A2CD-E9B207135BF7}" type="pres">
      <dgm:prSet presAssocID="{F751999A-34E4-4AC8-9738-8936DBAA1F7C}" presName="LevelTwoTextNode" presStyleLbl="node4" presStyleIdx="1" presStyleCnt="6" custScaleX="79851" custScaleY="236702" custLinFactY="28102" custLinFactNeighborX="59919" custLinFactNeighborY="100000">
        <dgm:presLayoutVars>
          <dgm:chPref val="3"/>
        </dgm:presLayoutVars>
      </dgm:prSet>
      <dgm:spPr/>
      <dgm:t>
        <a:bodyPr/>
        <a:lstStyle/>
        <a:p>
          <a:endParaRPr lang="pl-PL"/>
        </a:p>
      </dgm:t>
    </dgm:pt>
    <dgm:pt modelId="{170C9C35-8E68-44B4-A506-3BC3234FE1C8}" type="pres">
      <dgm:prSet presAssocID="{F751999A-34E4-4AC8-9738-8936DBAA1F7C}" presName="level3hierChild" presStyleCnt="0"/>
      <dgm:spPr/>
    </dgm:pt>
    <dgm:pt modelId="{919CABF6-E501-41B5-AF68-5BFE82F2FC75}" type="pres">
      <dgm:prSet presAssocID="{072C085A-E47F-45AE-B04C-1A8EA2FD308D}" presName="conn2-1" presStyleLbl="parChTrans1D4" presStyleIdx="2" presStyleCnt="6"/>
      <dgm:spPr/>
      <dgm:t>
        <a:bodyPr/>
        <a:lstStyle/>
        <a:p>
          <a:endParaRPr lang="pl-PL"/>
        </a:p>
      </dgm:t>
    </dgm:pt>
    <dgm:pt modelId="{FAA91BDC-9DF9-44CD-997E-221607084A24}" type="pres">
      <dgm:prSet presAssocID="{072C085A-E47F-45AE-B04C-1A8EA2FD308D}" presName="connTx" presStyleLbl="parChTrans1D4" presStyleIdx="2" presStyleCnt="6"/>
      <dgm:spPr/>
      <dgm:t>
        <a:bodyPr/>
        <a:lstStyle/>
        <a:p>
          <a:endParaRPr lang="pl-PL"/>
        </a:p>
      </dgm:t>
    </dgm:pt>
    <dgm:pt modelId="{A19F56F1-5221-4D53-95FC-29113763B5C0}" type="pres">
      <dgm:prSet presAssocID="{4852BAA9-5766-42A2-AE07-DEAB22779520}" presName="root2" presStyleCnt="0"/>
      <dgm:spPr/>
    </dgm:pt>
    <dgm:pt modelId="{3EDAFB7D-F60D-4B93-A86A-E88095184097}" type="pres">
      <dgm:prSet presAssocID="{4852BAA9-5766-42A2-AE07-DEAB22779520}" presName="LevelTwoTextNode" presStyleLbl="node4" presStyleIdx="2" presStyleCnt="6" custScaleX="40536" custScaleY="233873" custLinFactY="28102" custLinFactNeighborX="32561" custLinFactNeighborY="100000">
        <dgm:presLayoutVars>
          <dgm:chPref val="3"/>
        </dgm:presLayoutVars>
      </dgm:prSet>
      <dgm:spPr/>
      <dgm:t>
        <a:bodyPr/>
        <a:lstStyle/>
        <a:p>
          <a:endParaRPr lang="pl-PL"/>
        </a:p>
      </dgm:t>
    </dgm:pt>
    <dgm:pt modelId="{EDBFFD94-7363-4774-9963-B7E7EF2202CD}" type="pres">
      <dgm:prSet presAssocID="{4852BAA9-5766-42A2-AE07-DEAB22779520}" presName="level3hierChild" presStyleCnt="0"/>
      <dgm:spPr/>
    </dgm:pt>
    <dgm:pt modelId="{83D01293-AD9C-463B-8472-9ADD23F62A2A}" type="pres">
      <dgm:prSet presAssocID="{E747DD88-A46A-4AB5-9EAA-CDEE81428C03}" presName="conn2-1" presStyleLbl="parChTrans1D3" presStyleIdx="2" presStyleCnt="3"/>
      <dgm:spPr/>
      <dgm:t>
        <a:bodyPr/>
        <a:lstStyle/>
        <a:p>
          <a:endParaRPr lang="pl-PL"/>
        </a:p>
      </dgm:t>
    </dgm:pt>
    <dgm:pt modelId="{7477F3CD-C405-4A94-9A59-FA9F8AE6D6FF}" type="pres">
      <dgm:prSet presAssocID="{E747DD88-A46A-4AB5-9EAA-CDEE81428C03}" presName="connTx" presStyleLbl="parChTrans1D3" presStyleIdx="2" presStyleCnt="3"/>
      <dgm:spPr/>
      <dgm:t>
        <a:bodyPr/>
        <a:lstStyle/>
        <a:p>
          <a:endParaRPr lang="pl-PL"/>
        </a:p>
      </dgm:t>
    </dgm:pt>
    <dgm:pt modelId="{E6C16D9E-D714-4E23-A0A3-7AD46B6184F0}" type="pres">
      <dgm:prSet presAssocID="{8E57E48F-56F0-4075-AC84-4A7D95C1E28D}" presName="root2" presStyleCnt="0"/>
      <dgm:spPr/>
    </dgm:pt>
    <dgm:pt modelId="{6C16C761-2324-4CE9-A57F-67CABBB95D3E}" type="pres">
      <dgm:prSet presAssocID="{8E57E48F-56F0-4075-AC84-4A7D95C1E28D}" presName="LevelTwoTextNode" presStyleLbl="node3" presStyleIdx="2" presStyleCnt="3" custScaleX="72162" custScaleY="120339" custLinFactY="-43616" custLinFactNeighborX="-69483" custLinFactNeighborY="-100000">
        <dgm:presLayoutVars>
          <dgm:chPref val="3"/>
        </dgm:presLayoutVars>
      </dgm:prSet>
      <dgm:spPr/>
      <dgm:t>
        <a:bodyPr/>
        <a:lstStyle/>
        <a:p>
          <a:endParaRPr lang="pl-PL"/>
        </a:p>
      </dgm:t>
    </dgm:pt>
    <dgm:pt modelId="{33319A4C-1A8E-41C2-A49D-58AC13EBC517}" type="pres">
      <dgm:prSet presAssocID="{8E57E48F-56F0-4075-AC84-4A7D95C1E28D}" presName="level3hierChild" presStyleCnt="0"/>
      <dgm:spPr/>
    </dgm:pt>
    <dgm:pt modelId="{6A03AB09-5D56-4A09-9AD3-7C65B8A4386D}" type="pres">
      <dgm:prSet presAssocID="{ECFC42F6-6EDC-4906-AE06-99330696AC39}" presName="conn2-1" presStyleLbl="parChTrans1D4" presStyleIdx="3" presStyleCnt="6"/>
      <dgm:spPr/>
      <dgm:t>
        <a:bodyPr/>
        <a:lstStyle/>
        <a:p>
          <a:endParaRPr lang="pl-PL"/>
        </a:p>
      </dgm:t>
    </dgm:pt>
    <dgm:pt modelId="{4F990893-360D-475E-AD84-4E61B431480F}" type="pres">
      <dgm:prSet presAssocID="{ECFC42F6-6EDC-4906-AE06-99330696AC39}" presName="connTx" presStyleLbl="parChTrans1D4" presStyleIdx="3" presStyleCnt="6"/>
      <dgm:spPr/>
      <dgm:t>
        <a:bodyPr/>
        <a:lstStyle/>
        <a:p>
          <a:endParaRPr lang="pl-PL"/>
        </a:p>
      </dgm:t>
    </dgm:pt>
    <dgm:pt modelId="{FF5D053F-6E74-4F9B-9FCC-9376D45FD3A8}" type="pres">
      <dgm:prSet presAssocID="{10CDE98B-864D-442A-AF01-F97A7F1BDA37}" presName="root2" presStyleCnt="0"/>
      <dgm:spPr/>
    </dgm:pt>
    <dgm:pt modelId="{1B210811-F335-40E0-BEF2-E1C8B6AB2C2B}" type="pres">
      <dgm:prSet presAssocID="{10CDE98B-864D-442A-AF01-F97A7F1BDA37}" presName="LevelTwoTextNode" presStyleLbl="node4" presStyleIdx="3" presStyleCnt="6" custScaleX="28508" custScaleY="33422" custLinFactX="-3087" custLinFactY="-100000" custLinFactNeighborX="-100000" custLinFactNeighborY="-139573">
        <dgm:presLayoutVars>
          <dgm:chPref val="3"/>
        </dgm:presLayoutVars>
      </dgm:prSet>
      <dgm:spPr/>
      <dgm:t>
        <a:bodyPr/>
        <a:lstStyle/>
        <a:p>
          <a:endParaRPr lang="pl-PL"/>
        </a:p>
      </dgm:t>
    </dgm:pt>
    <dgm:pt modelId="{9E5A6A54-0CEB-4234-ABA6-78F115523FA1}" type="pres">
      <dgm:prSet presAssocID="{10CDE98B-864D-442A-AF01-F97A7F1BDA37}" presName="level3hierChild" presStyleCnt="0"/>
      <dgm:spPr/>
    </dgm:pt>
    <dgm:pt modelId="{654C6116-DE9D-4C41-B5B9-68341981A323}" type="pres">
      <dgm:prSet presAssocID="{B12B0716-6304-4608-BD64-5101E5C11D44}" presName="conn2-1" presStyleLbl="parChTrans1D4" presStyleIdx="4" presStyleCnt="6"/>
      <dgm:spPr/>
      <dgm:t>
        <a:bodyPr/>
        <a:lstStyle/>
        <a:p>
          <a:endParaRPr lang="pl-PL"/>
        </a:p>
      </dgm:t>
    </dgm:pt>
    <dgm:pt modelId="{D0675605-394D-4414-B722-8920CC76740E}" type="pres">
      <dgm:prSet presAssocID="{B12B0716-6304-4608-BD64-5101E5C11D44}" presName="connTx" presStyleLbl="parChTrans1D4" presStyleIdx="4" presStyleCnt="6"/>
      <dgm:spPr/>
      <dgm:t>
        <a:bodyPr/>
        <a:lstStyle/>
        <a:p>
          <a:endParaRPr lang="pl-PL"/>
        </a:p>
      </dgm:t>
    </dgm:pt>
    <dgm:pt modelId="{4138FEE4-CBB0-4FF1-A2E3-63A4F948C439}" type="pres">
      <dgm:prSet presAssocID="{F181F760-EDE4-45CA-AD94-730EC986235E}" presName="root2" presStyleCnt="0"/>
      <dgm:spPr/>
    </dgm:pt>
    <dgm:pt modelId="{A44BEDFB-1D59-4BCE-8BCB-C0ED956CFA53}" type="pres">
      <dgm:prSet presAssocID="{F181F760-EDE4-45CA-AD94-730EC986235E}" presName="LevelTwoTextNode" presStyleLbl="node4" presStyleIdx="4" presStyleCnt="6" custScaleX="68155" custScaleY="94889" custLinFactX="-37230" custLinFactY="-100000" custLinFactNeighborX="-100000" custLinFactNeighborY="-139496">
        <dgm:presLayoutVars>
          <dgm:chPref val="3"/>
        </dgm:presLayoutVars>
      </dgm:prSet>
      <dgm:spPr/>
      <dgm:t>
        <a:bodyPr/>
        <a:lstStyle/>
        <a:p>
          <a:endParaRPr lang="pl-PL"/>
        </a:p>
      </dgm:t>
    </dgm:pt>
    <dgm:pt modelId="{A861F469-D7D0-46F1-874A-E649BC380046}" type="pres">
      <dgm:prSet presAssocID="{F181F760-EDE4-45CA-AD94-730EC986235E}" presName="level3hierChild" presStyleCnt="0"/>
      <dgm:spPr/>
    </dgm:pt>
    <dgm:pt modelId="{CDE02AFB-BA4D-48DE-A464-5B6C82B450D1}" type="pres">
      <dgm:prSet presAssocID="{B867C48D-887A-4599-8185-8E27B6ABAA6D}" presName="conn2-1" presStyleLbl="parChTrans1D4" presStyleIdx="5" presStyleCnt="6"/>
      <dgm:spPr/>
      <dgm:t>
        <a:bodyPr/>
        <a:lstStyle/>
        <a:p>
          <a:endParaRPr lang="pl-PL"/>
        </a:p>
      </dgm:t>
    </dgm:pt>
    <dgm:pt modelId="{FBD01E32-5446-4359-B85E-D790AFD92369}" type="pres">
      <dgm:prSet presAssocID="{B867C48D-887A-4599-8185-8E27B6ABAA6D}" presName="connTx" presStyleLbl="parChTrans1D4" presStyleIdx="5" presStyleCnt="6"/>
      <dgm:spPr/>
      <dgm:t>
        <a:bodyPr/>
        <a:lstStyle/>
        <a:p>
          <a:endParaRPr lang="pl-PL"/>
        </a:p>
      </dgm:t>
    </dgm:pt>
    <dgm:pt modelId="{CB853471-9CF8-4334-B560-3DC5B2284D21}" type="pres">
      <dgm:prSet presAssocID="{8E0A8380-B52C-4CC1-8AF7-F05F9FC5F31F}" presName="root2" presStyleCnt="0"/>
      <dgm:spPr/>
    </dgm:pt>
    <dgm:pt modelId="{49E9581C-510D-410E-B272-56CF4ED1EE8D}" type="pres">
      <dgm:prSet presAssocID="{8E0A8380-B52C-4CC1-8AF7-F05F9FC5F31F}" presName="LevelTwoTextNode" presStyleLbl="node4" presStyleIdx="5" presStyleCnt="6" custScaleX="28266" custScaleY="33142" custLinFactX="-1715" custLinFactNeighborX="-100000" custLinFactNeighborY="-98093">
        <dgm:presLayoutVars>
          <dgm:chPref val="3"/>
        </dgm:presLayoutVars>
      </dgm:prSet>
      <dgm:spPr/>
      <dgm:t>
        <a:bodyPr/>
        <a:lstStyle/>
        <a:p>
          <a:endParaRPr lang="pl-PL"/>
        </a:p>
      </dgm:t>
    </dgm:pt>
    <dgm:pt modelId="{7B83D218-C7D2-4510-AEFD-4A7DEB8BF40D}" type="pres">
      <dgm:prSet presAssocID="{8E0A8380-B52C-4CC1-8AF7-F05F9FC5F31F}" presName="level3hierChild" presStyleCnt="0"/>
      <dgm:spPr/>
    </dgm:pt>
  </dgm:ptLst>
  <dgm:cxnLst>
    <dgm:cxn modelId="{B67B04DF-937B-4901-898F-0BB234F335A7}" type="presOf" srcId="{5A5A301B-5483-42CF-960C-AC1FF0180265}" destId="{265BF659-31C6-466B-953F-142898687562}" srcOrd="0" destOrd="0" presId="urn:microsoft.com/office/officeart/2005/8/layout/hierarchy2"/>
    <dgm:cxn modelId="{66194EEE-9C76-420F-91BF-1929C18894A1}" type="presOf" srcId="{69CDDFDB-FB46-4E59-BCA3-AC5D81C60EEB}" destId="{E0E01827-EFE3-4CB5-9C97-DAF6DADD94C0}" srcOrd="0" destOrd="0" presId="urn:microsoft.com/office/officeart/2005/8/layout/hierarchy2"/>
    <dgm:cxn modelId="{65F55E9B-5411-4774-882E-48CCECA87448}" type="presOf" srcId="{093F1339-77AF-440C-ACE9-7C27783B52DE}" destId="{8B39DD0C-FC69-4FD3-9662-FD664D347A96}" srcOrd="0" destOrd="0" presId="urn:microsoft.com/office/officeart/2005/8/layout/hierarchy2"/>
    <dgm:cxn modelId="{CCE13FFA-E87A-4BA2-AF49-DC1489816828}" type="presOf" srcId="{B12B0716-6304-4608-BD64-5101E5C11D44}" destId="{D0675605-394D-4414-B722-8920CC76740E}" srcOrd="1" destOrd="0" presId="urn:microsoft.com/office/officeart/2005/8/layout/hierarchy2"/>
    <dgm:cxn modelId="{18F44135-9A68-4298-A094-F08872353203}" type="presOf" srcId="{E747DD88-A46A-4AB5-9EAA-CDEE81428C03}" destId="{83D01293-AD9C-463B-8472-9ADD23F62A2A}" srcOrd="0" destOrd="0" presId="urn:microsoft.com/office/officeart/2005/8/layout/hierarchy2"/>
    <dgm:cxn modelId="{CF10F8FD-ABD8-4C70-A1CC-40D479AD69E5}" type="presOf" srcId="{8E0A8380-B52C-4CC1-8AF7-F05F9FC5F31F}" destId="{49E9581C-510D-410E-B272-56CF4ED1EE8D}" srcOrd="0" destOrd="0" presId="urn:microsoft.com/office/officeart/2005/8/layout/hierarchy2"/>
    <dgm:cxn modelId="{9E3910F3-C91C-45E6-9A0F-B448444F7EDF}" type="presOf" srcId="{072C085A-E47F-45AE-B04C-1A8EA2FD308D}" destId="{919CABF6-E501-41B5-AF68-5BFE82F2FC75}" srcOrd="0" destOrd="0" presId="urn:microsoft.com/office/officeart/2005/8/layout/hierarchy2"/>
    <dgm:cxn modelId="{54EC5F21-B825-42A9-96E4-70E5FCF0039C}" srcId="{8E57E48F-56F0-4075-AC84-4A7D95C1E28D}" destId="{8E0A8380-B52C-4CC1-8AF7-F05F9FC5F31F}" srcOrd="1" destOrd="0" parTransId="{B867C48D-887A-4599-8185-8E27B6ABAA6D}" sibTransId="{EC404A58-A8DD-4B21-B5D1-1E3D45B379DB}"/>
    <dgm:cxn modelId="{C2E02DB8-47A0-4F00-90C4-603B3A71AD68}" type="presOf" srcId="{469C056B-C0F4-4279-969D-8CD80A5B4D25}" destId="{58CE2367-1DC4-44B2-AE36-D154C260C074}" srcOrd="0" destOrd="0" presId="urn:microsoft.com/office/officeart/2005/8/layout/hierarchy2"/>
    <dgm:cxn modelId="{DCD893BD-30BE-4DB2-90DD-F3785DB094EC}" srcId="{8E57E48F-56F0-4075-AC84-4A7D95C1E28D}" destId="{10CDE98B-864D-442A-AF01-F97A7F1BDA37}" srcOrd="0" destOrd="0" parTransId="{ECFC42F6-6EDC-4906-AE06-99330696AC39}" sibTransId="{B5394F99-A8F4-4561-9E36-601629B0BC93}"/>
    <dgm:cxn modelId="{E6B53E8D-6B5A-4500-8FEB-14392CDDD431}" type="presOf" srcId="{C69B8D9D-83C9-4AE5-B324-656AC0D8C2B4}" destId="{9664A945-BBF5-4176-8A60-5D7917845AAC}" srcOrd="1" destOrd="0" presId="urn:microsoft.com/office/officeart/2005/8/layout/hierarchy2"/>
    <dgm:cxn modelId="{D2C5F65B-C795-449D-90DD-8C73CC7D9625}" type="presOf" srcId="{F567B986-0ACF-400D-888C-9F82B426A199}" destId="{BBF71057-83CF-4A94-8800-F9F746332969}" srcOrd="1" destOrd="0" presId="urn:microsoft.com/office/officeart/2005/8/layout/hierarchy2"/>
    <dgm:cxn modelId="{33CFCBE6-36E0-470A-B212-373586F31E67}" srcId="{469C056B-C0F4-4279-969D-8CD80A5B4D25}" destId="{0100A628-1617-4A7F-8858-6D1C9632644F}" srcOrd="0" destOrd="0" parTransId="{5A5A301B-5483-42CF-960C-AC1FF0180265}" sibTransId="{38E63E4A-0576-4568-B14D-EC0B6F8C17BA}"/>
    <dgm:cxn modelId="{2FEDA3E4-607D-4023-9CAC-A7CF723A8D05}" type="presOf" srcId="{072C085A-E47F-45AE-B04C-1A8EA2FD308D}" destId="{FAA91BDC-9DF9-44CD-997E-221607084A24}" srcOrd="1" destOrd="0" presId="urn:microsoft.com/office/officeart/2005/8/layout/hierarchy2"/>
    <dgm:cxn modelId="{2D9DCEDB-1F39-4D8E-8195-3A2A9CF9A060}" srcId="{0100A628-1617-4A7F-8858-6D1C9632644F}" destId="{6DBD23A9-F40C-494A-A768-7643BD429905}" srcOrd="0" destOrd="0" parTransId="{F567B986-0ACF-400D-888C-9F82B426A199}" sibTransId="{EB0593DC-204C-43BA-A5CF-327EF230ACA4}"/>
    <dgm:cxn modelId="{4F9B80D9-3D7A-4BBC-A4F3-B721D3A73373}" type="presOf" srcId="{F181F760-EDE4-45CA-AD94-730EC986235E}" destId="{A44BEDFB-1D59-4BCE-8BCB-C0ED956CFA53}" srcOrd="0" destOrd="0" presId="urn:microsoft.com/office/officeart/2005/8/layout/hierarchy2"/>
    <dgm:cxn modelId="{24E27334-26A2-42FA-9F39-C8A46EBAFDC0}" type="presOf" srcId="{B867C48D-887A-4599-8185-8E27B6ABAA6D}" destId="{FBD01E32-5446-4359-B85E-D790AFD92369}" srcOrd="1" destOrd="0" presId="urn:microsoft.com/office/officeart/2005/8/layout/hierarchy2"/>
    <dgm:cxn modelId="{7B321052-29C8-4E91-A867-1471ABC0A01F}" type="presOf" srcId="{F751999A-34E4-4AC8-9738-8936DBAA1F7C}" destId="{98039EBA-2609-4838-A2CD-E9B207135BF7}" srcOrd="0" destOrd="0" presId="urn:microsoft.com/office/officeart/2005/8/layout/hierarchy2"/>
    <dgm:cxn modelId="{F770986B-D11A-49B7-B792-54737EE4353D}" srcId="{F751999A-34E4-4AC8-9738-8936DBAA1F7C}" destId="{4852BAA9-5766-42A2-AE07-DEAB22779520}" srcOrd="0" destOrd="0" parTransId="{072C085A-E47F-45AE-B04C-1A8EA2FD308D}" sibTransId="{2A232380-C06D-4037-9330-63ECE378017C}"/>
    <dgm:cxn modelId="{213A2505-6C8D-4657-A046-256A1D0FF89B}" type="presOf" srcId="{10CDE98B-864D-442A-AF01-F97A7F1BDA37}" destId="{1B210811-F335-40E0-BEF2-E1C8B6AB2C2B}" srcOrd="0" destOrd="0" presId="urn:microsoft.com/office/officeart/2005/8/layout/hierarchy2"/>
    <dgm:cxn modelId="{0C94AE7A-2A74-4FDC-8C3E-C463C12B64B0}" type="presOf" srcId="{F567B986-0ACF-400D-888C-9F82B426A199}" destId="{5A6CB15C-8805-4214-A24C-990DBCA42C3F}" srcOrd="0" destOrd="0" presId="urn:microsoft.com/office/officeart/2005/8/layout/hierarchy2"/>
    <dgm:cxn modelId="{21264FAC-AFEE-455F-8459-F85A719D56FB}" type="presOf" srcId="{8E57E48F-56F0-4075-AC84-4A7D95C1E28D}" destId="{6C16C761-2324-4CE9-A57F-67CABBB95D3E}" srcOrd="0" destOrd="0" presId="urn:microsoft.com/office/officeart/2005/8/layout/hierarchy2"/>
    <dgm:cxn modelId="{5D2C228C-B851-4748-B03B-23EC2409B598}" type="presOf" srcId="{A4586553-20A4-417A-B6D3-CC6D75B44AF5}" destId="{C4DBD3CD-BA3A-49BE-9AED-EDDF21080A8B}" srcOrd="0" destOrd="0" presId="urn:microsoft.com/office/officeart/2005/8/layout/hierarchy2"/>
    <dgm:cxn modelId="{952930D3-2B3A-432A-ACA1-B1EB9A195FFE}" type="presOf" srcId="{0100A628-1617-4A7F-8858-6D1C9632644F}" destId="{E650ECBF-F22C-4DF5-847E-C7EDAB079282}" srcOrd="0" destOrd="0" presId="urn:microsoft.com/office/officeart/2005/8/layout/hierarchy2"/>
    <dgm:cxn modelId="{E3589052-957E-401D-9557-5CD7B0C58EAE}" type="presOf" srcId="{292E4096-21D8-4864-81A0-BE80420E007C}" destId="{676DB057-07D0-4DE2-A451-D083BE6495F9}" srcOrd="0" destOrd="0" presId="urn:microsoft.com/office/officeart/2005/8/layout/hierarchy2"/>
    <dgm:cxn modelId="{39D8C37E-E19D-43C5-9AC9-AACCC6280F81}" type="presOf" srcId="{69CDDFDB-FB46-4E59-BCA3-AC5D81C60EEB}" destId="{7EA1D415-157C-446F-A116-B34E744F5F57}" srcOrd="1" destOrd="0" presId="urn:microsoft.com/office/officeart/2005/8/layout/hierarchy2"/>
    <dgm:cxn modelId="{3D4A22AC-3A6B-4846-8A86-E93D8CC31D64}" type="presOf" srcId="{76D762F8-5636-463B-A7FC-B00ED4672AA3}" destId="{30D445E3-5376-495F-AB07-364862F7898D}" srcOrd="1" destOrd="0" presId="urn:microsoft.com/office/officeart/2005/8/layout/hierarchy2"/>
    <dgm:cxn modelId="{F504EBD7-DE12-4C08-BA5E-343AD5F54842}" type="presOf" srcId="{C69B8D9D-83C9-4AE5-B324-656AC0D8C2B4}" destId="{6E062E99-40DA-4DE1-8340-44D5F108C17C}" srcOrd="0" destOrd="0" presId="urn:microsoft.com/office/officeart/2005/8/layout/hierarchy2"/>
    <dgm:cxn modelId="{27D5889E-04C8-4973-8916-C232CFB879E8}" srcId="{292E4096-21D8-4864-81A0-BE80420E007C}" destId="{F751999A-34E4-4AC8-9738-8936DBAA1F7C}" srcOrd="0" destOrd="0" parTransId="{76D762F8-5636-463B-A7FC-B00ED4672AA3}" sibTransId="{71B4A073-8C38-4499-AB6E-FAE2CEDBA496}"/>
    <dgm:cxn modelId="{0F49560F-D167-4370-A24C-E82E6CE2ACAC}" type="presOf" srcId="{B12B0716-6304-4608-BD64-5101E5C11D44}" destId="{654C6116-DE9D-4C41-B5B9-68341981A323}" srcOrd="0" destOrd="0" presId="urn:microsoft.com/office/officeart/2005/8/layout/hierarchy2"/>
    <dgm:cxn modelId="{AC2FF846-2DC6-42F1-9F12-8120139219CE}" type="presOf" srcId="{B867C48D-887A-4599-8185-8E27B6ABAA6D}" destId="{CDE02AFB-BA4D-48DE-A464-5B6C82B450D1}" srcOrd="0" destOrd="0" presId="urn:microsoft.com/office/officeart/2005/8/layout/hierarchy2"/>
    <dgm:cxn modelId="{ACB5DD47-1943-494C-8DC2-B8377A5D9598}" type="presOf" srcId="{76D762F8-5636-463B-A7FC-B00ED4672AA3}" destId="{DBDC0422-570A-4DB1-A694-519BCC778ACA}" srcOrd="0" destOrd="0" presId="urn:microsoft.com/office/officeart/2005/8/layout/hierarchy2"/>
    <dgm:cxn modelId="{8AA174A1-384E-4175-BABE-92487B840567}" type="presOf" srcId="{5A5A301B-5483-42CF-960C-AC1FF0180265}" destId="{430D6ED4-57EA-4C1C-9F28-EA8C6D597D02}" srcOrd="1" destOrd="0" presId="urn:microsoft.com/office/officeart/2005/8/layout/hierarchy2"/>
    <dgm:cxn modelId="{55F0F6D0-A23E-4A79-AA74-58AF5FE316DC}" srcId="{A4586553-20A4-417A-B6D3-CC6D75B44AF5}" destId="{469C056B-C0F4-4279-969D-8CD80A5B4D25}" srcOrd="0" destOrd="0" parTransId="{C69B8D9D-83C9-4AE5-B324-656AC0D8C2B4}" sibTransId="{4956F244-0959-483E-95E0-D55B0167FDA8}"/>
    <dgm:cxn modelId="{3EA02027-AEE6-4473-B2A1-D1EC3F39027F}" srcId="{10CDE98B-864D-442A-AF01-F97A7F1BDA37}" destId="{F181F760-EDE4-45CA-AD94-730EC986235E}" srcOrd="0" destOrd="0" parTransId="{B12B0716-6304-4608-BD64-5101E5C11D44}" sibTransId="{13B0B32B-A250-4C8F-8FF3-D82911CBA3C8}"/>
    <dgm:cxn modelId="{87F13184-F5DD-4E36-8F95-FB863070F19D}" type="presOf" srcId="{ECFC42F6-6EDC-4906-AE06-99330696AC39}" destId="{4F990893-360D-475E-AD84-4E61B431480F}" srcOrd="1" destOrd="0" presId="urn:microsoft.com/office/officeart/2005/8/layout/hierarchy2"/>
    <dgm:cxn modelId="{32B10CFC-A6C3-45FC-902A-1943ABC8291E}" srcId="{469C056B-C0F4-4279-969D-8CD80A5B4D25}" destId="{8E57E48F-56F0-4075-AC84-4A7D95C1E28D}" srcOrd="2" destOrd="0" parTransId="{E747DD88-A46A-4AB5-9EAA-CDEE81428C03}" sibTransId="{B5892B85-697E-4C92-BF85-35FE610B7BD7}"/>
    <dgm:cxn modelId="{0CD45BAB-9655-46DE-B22C-3B29E1317B67}" type="presOf" srcId="{E747DD88-A46A-4AB5-9EAA-CDEE81428C03}" destId="{7477F3CD-C405-4A94-9A59-FA9F8AE6D6FF}" srcOrd="1" destOrd="0" presId="urn:microsoft.com/office/officeart/2005/8/layout/hierarchy2"/>
    <dgm:cxn modelId="{E7C836DF-5D6A-451C-BCE7-970C7E5364CA}" type="presOf" srcId="{4852BAA9-5766-42A2-AE07-DEAB22779520}" destId="{3EDAFB7D-F60D-4B93-A86A-E88095184097}" srcOrd="0" destOrd="0" presId="urn:microsoft.com/office/officeart/2005/8/layout/hierarchy2"/>
    <dgm:cxn modelId="{72A6184C-1739-4891-8DB1-ADB440442E00}" type="presOf" srcId="{ECFC42F6-6EDC-4906-AE06-99330696AC39}" destId="{6A03AB09-5D56-4A09-9AD3-7C65B8A4386D}" srcOrd="0" destOrd="0" presId="urn:microsoft.com/office/officeart/2005/8/layout/hierarchy2"/>
    <dgm:cxn modelId="{5D91736E-FF3E-4368-A0ED-D3883413C731}" srcId="{469C056B-C0F4-4279-969D-8CD80A5B4D25}" destId="{292E4096-21D8-4864-81A0-BE80420E007C}" srcOrd="1" destOrd="0" parTransId="{69CDDFDB-FB46-4E59-BCA3-AC5D81C60EEB}" sibTransId="{4CD7CCA4-2E64-4E99-8883-F0BA2E55528F}"/>
    <dgm:cxn modelId="{58B19430-D6D5-4360-8658-8B00EAA952BB}" type="presOf" srcId="{6DBD23A9-F40C-494A-A768-7643BD429905}" destId="{400953EA-444F-4391-8DAD-158B096456BA}" srcOrd="0" destOrd="0" presId="urn:microsoft.com/office/officeart/2005/8/layout/hierarchy2"/>
    <dgm:cxn modelId="{7008B106-0802-4624-BF69-65BFD29F4F1D}" srcId="{093F1339-77AF-440C-ACE9-7C27783B52DE}" destId="{A4586553-20A4-417A-B6D3-CC6D75B44AF5}" srcOrd="0" destOrd="0" parTransId="{3C303FF2-4EA5-4FDB-92B9-F3B23B652F2A}" sibTransId="{D4EC90D3-AB0E-4527-908C-B0B52AFDED2C}"/>
    <dgm:cxn modelId="{8D3FBC75-C6A1-4184-8B24-B23ACEA75E74}" type="presParOf" srcId="{8B39DD0C-FC69-4FD3-9662-FD664D347A96}" destId="{D332BB98-CA6B-4DA3-99CE-1DD3ECE8C1C6}" srcOrd="0" destOrd="0" presId="urn:microsoft.com/office/officeart/2005/8/layout/hierarchy2"/>
    <dgm:cxn modelId="{915C6C92-77B6-4EDB-975F-438F8A36922E}" type="presParOf" srcId="{D332BB98-CA6B-4DA3-99CE-1DD3ECE8C1C6}" destId="{C4DBD3CD-BA3A-49BE-9AED-EDDF21080A8B}" srcOrd="0" destOrd="0" presId="urn:microsoft.com/office/officeart/2005/8/layout/hierarchy2"/>
    <dgm:cxn modelId="{371E5658-FF29-4173-8241-1CEA643E5AA5}" type="presParOf" srcId="{D332BB98-CA6B-4DA3-99CE-1DD3ECE8C1C6}" destId="{E6FFC968-1000-4509-AD0C-DA244A73053C}" srcOrd="1" destOrd="0" presId="urn:microsoft.com/office/officeart/2005/8/layout/hierarchy2"/>
    <dgm:cxn modelId="{EE5AE483-7211-415F-BC0F-A37E2D19EBFA}" type="presParOf" srcId="{E6FFC968-1000-4509-AD0C-DA244A73053C}" destId="{6E062E99-40DA-4DE1-8340-44D5F108C17C}" srcOrd="0" destOrd="0" presId="urn:microsoft.com/office/officeart/2005/8/layout/hierarchy2"/>
    <dgm:cxn modelId="{16254360-2648-4F7D-815B-AD1612DC961D}" type="presParOf" srcId="{6E062E99-40DA-4DE1-8340-44D5F108C17C}" destId="{9664A945-BBF5-4176-8A60-5D7917845AAC}" srcOrd="0" destOrd="0" presId="urn:microsoft.com/office/officeart/2005/8/layout/hierarchy2"/>
    <dgm:cxn modelId="{517DD757-B954-4A45-9927-0382B2075CE8}" type="presParOf" srcId="{E6FFC968-1000-4509-AD0C-DA244A73053C}" destId="{27D0B8C2-B8BA-41C9-A0D6-FB40BDFF090E}" srcOrd="1" destOrd="0" presId="urn:microsoft.com/office/officeart/2005/8/layout/hierarchy2"/>
    <dgm:cxn modelId="{49D6DD6A-D029-4A42-AEE5-26893751CD62}" type="presParOf" srcId="{27D0B8C2-B8BA-41C9-A0D6-FB40BDFF090E}" destId="{58CE2367-1DC4-44B2-AE36-D154C260C074}" srcOrd="0" destOrd="0" presId="urn:microsoft.com/office/officeart/2005/8/layout/hierarchy2"/>
    <dgm:cxn modelId="{DB0F3F2B-EC2B-44FB-9DD8-DD6A152FB3B2}" type="presParOf" srcId="{27D0B8C2-B8BA-41C9-A0D6-FB40BDFF090E}" destId="{C081491E-FAE8-405F-A5CF-03442B2932EE}" srcOrd="1" destOrd="0" presId="urn:microsoft.com/office/officeart/2005/8/layout/hierarchy2"/>
    <dgm:cxn modelId="{B5306CDB-32D0-4782-8C87-34B49012F399}" type="presParOf" srcId="{C081491E-FAE8-405F-A5CF-03442B2932EE}" destId="{265BF659-31C6-466B-953F-142898687562}" srcOrd="0" destOrd="0" presId="urn:microsoft.com/office/officeart/2005/8/layout/hierarchy2"/>
    <dgm:cxn modelId="{4BE5D9F9-6B8B-435D-AB72-11555D98D507}" type="presParOf" srcId="{265BF659-31C6-466B-953F-142898687562}" destId="{430D6ED4-57EA-4C1C-9F28-EA8C6D597D02}" srcOrd="0" destOrd="0" presId="urn:microsoft.com/office/officeart/2005/8/layout/hierarchy2"/>
    <dgm:cxn modelId="{74B2F346-5F4F-463A-B030-8A7746245F2D}" type="presParOf" srcId="{C081491E-FAE8-405F-A5CF-03442B2932EE}" destId="{9966E8C1-EA63-41E7-8032-1A4DE94982E7}" srcOrd="1" destOrd="0" presId="urn:microsoft.com/office/officeart/2005/8/layout/hierarchy2"/>
    <dgm:cxn modelId="{554157BA-D7FF-4F77-93A1-63C6D0B343C9}" type="presParOf" srcId="{9966E8C1-EA63-41E7-8032-1A4DE94982E7}" destId="{E650ECBF-F22C-4DF5-847E-C7EDAB079282}" srcOrd="0" destOrd="0" presId="urn:microsoft.com/office/officeart/2005/8/layout/hierarchy2"/>
    <dgm:cxn modelId="{CC2929A4-2693-41F1-B3AF-C1A425FCB58E}" type="presParOf" srcId="{9966E8C1-EA63-41E7-8032-1A4DE94982E7}" destId="{E0A824E1-ECC1-4EA0-BBA9-12AEA1425C1D}" srcOrd="1" destOrd="0" presId="urn:microsoft.com/office/officeart/2005/8/layout/hierarchy2"/>
    <dgm:cxn modelId="{A35A1297-7F9A-4846-BA6F-B86B9BB0020D}" type="presParOf" srcId="{E0A824E1-ECC1-4EA0-BBA9-12AEA1425C1D}" destId="{5A6CB15C-8805-4214-A24C-990DBCA42C3F}" srcOrd="0" destOrd="0" presId="urn:microsoft.com/office/officeart/2005/8/layout/hierarchy2"/>
    <dgm:cxn modelId="{C3D38A23-2967-4B8A-BB4A-716424615BB5}" type="presParOf" srcId="{5A6CB15C-8805-4214-A24C-990DBCA42C3F}" destId="{BBF71057-83CF-4A94-8800-F9F746332969}" srcOrd="0" destOrd="0" presId="urn:microsoft.com/office/officeart/2005/8/layout/hierarchy2"/>
    <dgm:cxn modelId="{25B22E1F-4752-4BFA-96D7-E04F050F3FD3}" type="presParOf" srcId="{E0A824E1-ECC1-4EA0-BBA9-12AEA1425C1D}" destId="{0BD2C191-36E0-4A0C-B6D1-9D127691E6D8}" srcOrd="1" destOrd="0" presId="urn:microsoft.com/office/officeart/2005/8/layout/hierarchy2"/>
    <dgm:cxn modelId="{30AADC4A-ACCB-477C-8D5D-886BBF869B13}" type="presParOf" srcId="{0BD2C191-36E0-4A0C-B6D1-9D127691E6D8}" destId="{400953EA-444F-4391-8DAD-158B096456BA}" srcOrd="0" destOrd="0" presId="urn:microsoft.com/office/officeart/2005/8/layout/hierarchy2"/>
    <dgm:cxn modelId="{D82C1F3E-A7DA-4F56-AE43-2CECCEFB2638}" type="presParOf" srcId="{0BD2C191-36E0-4A0C-B6D1-9D127691E6D8}" destId="{EE770ABD-31DC-4BDE-A8E8-801089072BAF}" srcOrd="1" destOrd="0" presId="urn:microsoft.com/office/officeart/2005/8/layout/hierarchy2"/>
    <dgm:cxn modelId="{4AB4CE0C-93EF-401C-B032-2A3E367DB999}" type="presParOf" srcId="{C081491E-FAE8-405F-A5CF-03442B2932EE}" destId="{E0E01827-EFE3-4CB5-9C97-DAF6DADD94C0}" srcOrd="2" destOrd="0" presId="urn:microsoft.com/office/officeart/2005/8/layout/hierarchy2"/>
    <dgm:cxn modelId="{8237205E-EC94-439A-B2AE-94614F338254}" type="presParOf" srcId="{E0E01827-EFE3-4CB5-9C97-DAF6DADD94C0}" destId="{7EA1D415-157C-446F-A116-B34E744F5F57}" srcOrd="0" destOrd="0" presId="urn:microsoft.com/office/officeart/2005/8/layout/hierarchy2"/>
    <dgm:cxn modelId="{F1DBD310-9290-4BEF-B8A4-046ACEB90427}" type="presParOf" srcId="{C081491E-FAE8-405F-A5CF-03442B2932EE}" destId="{354E1F19-1081-4BE1-B98D-71904CA604F8}" srcOrd="3" destOrd="0" presId="urn:microsoft.com/office/officeart/2005/8/layout/hierarchy2"/>
    <dgm:cxn modelId="{848CDDE9-C668-47C4-9DA4-25297289A3E5}" type="presParOf" srcId="{354E1F19-1081-4BE1-B98D-71904CA604F8}" destId="{676DB057-07D0-4DE2-A451-D083BE6495F9}" srcOrd="0" destOrd="0" presId="urn:microsoft.com/office/officeart/2005/8/layout/hierarchy2"/>
    <dgm:cxn modelId="{6AB420DE-FA8B-48F5-AC73-FE2ECC58CB87}" type="presParOf" srcId="{354E1F19-1081-4BE1-B98D-71904CA604F8}" destId="{51B55FAF-9574-4FEB-8A92-8F69E27A71F0}" srcOrd="1" destOrd="0" presId="urn:microsoft.com/office/officeart/2005/8/layout/hierarchy2"/>
    <dgm:cxn modelId="{EB15BD40-129B-4A51-8465-5ABD24CDC80B}" type="presParOf" srcId="{51B55FAF-9574-4FEB-8A92-8F69E27A71F0}" destId="{DBDC0422-570A-4DB1-A694-519BCC778ACA}" srcOrd="0" destOrd="0" presId="urn:microsoft.com/office/officeart/2005/8/layout/hierarchy2"/>
    <dgm:cxn modelId="{1D1B6476-5862-4DEE-89E1-1B1067D5C796}" type="presParOf" srcId="{DBDC0422-570A-4DB1-A694-519BCC778ACA}" destId="{30D445E3-5376-495F-AB07-364862F7898D}" srcOrd="0" destOrd="0" presId="urn:microsoft.com/office/officeart/2005/8/layout/hierarchy2"/>
    <dgm:cxn modelId="{52873A69-2889-4B92-830B-D7B8497EFD0D}" type="presParOf" srcId="{51B55FAF-9574-4FEB-8A92-8F69E27A71F0}" destId="{F3E98ED7-1CAD-48B2-BD18-6B076A71E917}" srcOrd="1" destOrd="0" presId="urn:microsoft.com/office/officeart/2005/8/layout/hierarchy2"/>
    <dgm:cxn modelId="{7E367C19-7AF5-41D8-888A-0AA3BED81C62}" type="presParOf" srcId="{F3E98ED7-1CAD-48B2-BD18-6B076A71E917}" destId="{98039EBA-2609-4838-A2CD-E9B207135BF7}" srcOrd="0" destOrd="0" presId="urn:microsoft.com/office/officeart/2005/8/layout/hierarchy2"/>
    <dgm:cxn modelId="{FDEBEB5C-7DC7-4D67-9F33-23B4E644B0BC}" type="presParOf" srcId="{F3E98ED7-1CAD-48B2-BD18-6B076A71E917}" destId="{170C9C35-8E68-44B4-A506-3BC3234FE1C8}" srcOrd="1" destOrd="0" presId="urn:microsoft.com/office/officeart/2005/8/layout/hierarchy2"/>
    <dgm:cxn modelId="{23859BA1-20AD-471A-A2FA-ACD28E3238F3}" type="presParOf" srcId="{170C9C35-8E68-44B4-A506-3BC3234FE1C8}" destId="{919CABF6-E501-41B5-AF68-5BFE82F2FC75}" srcOrd="0" destOrd="0" presId="urn:microsoft.com/office/officeart/2005/8/layout/hierarchy2"/>
    <dgm:cxn modelId="{10282FAC-6AAD-4FF3-B6BC-896533AB4050}" type="presParOf" srcId="{919CABF6-E501-41B5-AF68-5BFE82F2FC75}" destId="{FAA91BDC-9DF9-44CD-997E-221607084A24}" srcOrd="0" destOrd="0" presId="urn:microsoft.com/office/officeart/2005/8/layout/hierarchy2"/>
    <dgm:cxn modelId="{E7FD52F9-5F90-4D8F-AFE3-787CC6D16B51}" type="presParOf" srcId="{170C9C35-8E68-44B4-A506-3BC3234FE1C8}" destId="{A19F56F1-5221-4D53-95FC-29113763B5C0}" srcOrd="1" destOrd="0" presId="urn:microsoft.com/office/officeart/2005/8/layout/hierarchy2"/>
    <dgm:cxn modelId="{3AB467B6-8B8E-432B-B3B1-4D1026597714}" type="presParOf" srcId="{A19F56F1-5221-4D53-95FC-29113763B5C0}" destId="{3EDAFB7D-F60D-4B93-A86A-E88095184097}" srcOrd="0" destOrd="0" presId="urn:microsoft.com/office/officeart/2005/8/layout/hierarchy2"/>
    <dgm:cxn modelId="{B9847951-FF6E-42E5-B7CC-97CEA73DA84E}" type="presParOf" srcId="{A19F56F1-5221-4D53-95FC-29113763B5C0}" destId="{EDBFFD94-7363-4774-9963-B7E7EF2202CD}" srcOrd="1" destOrd="0" presId="urn:microsoft.com/office/officeart/2005/8/layout/hierarchy2"/>
    <dgm:cxn modelId="{B53E3738-2018-482E-B8D0-9959A2EAE5CB}" type="presParOf" srcId="{C081491E-FAE8-405F-A5CF-03442B2932EE}" destId="{83D01293-AD9C-463B-8472-9ADD23F62A2A}" srcOrd="4" destOrd="0" presId="urn:microsoft.com/office/officeart/2005/8/layout/hierarchy2"/>
    <dgm:cxn modelId="{075FAD4E-2519-45CD-9739-C85CB4AB7FEE}" type="presParOf" srcId="{83D01293-AD9C-463B-8472-9ADD23F62A2A}" destId="{7477F3CD-C405-4A94-9A59-FA9F8AE6D6FF}" srcOrd="0" destOrd="0" presId="urn:microsoft.com/office/officeart/2005/8/layout/hierarchy2"/>
    <dgm:cxn modelId="{B6BE741B-45B7-4EC4-AEA3-ECA1A113FFCD}" type="presParOf" srcId="{C081491E-FAE8-405F-A5CF-03442B2932EE}" destId="{E6C16D9E-D714-4E23-A0A3-7AD46B6184F0}" srcOrd="5" destOrd="0" presId="urn:microsoft.com/office/officeart/2005/8/layout/hierarchy2"/>
    <dgm:cxn modelId="{DAD5AC1C-34F6-412B-95CE-2F2B577C53E3}" type="presParOf" srcId="{E6C16D9E-D714-4E23-A0A3-7AD46B6184F0}" destId="{6C16C761-2324-4CE9-A57F-67CABBB95D3E}" srcOrd="0" destOrd="0" presId="urn:microsoft.com/office/officeart/2005/8/layout/hierarchy2"/>
    <dgm:cxn modelId="{55E2EE40-18BB-44D8-B361-C8A191823B8B}" type="presParOf" srcId="{E6C16D9E-D714-4E23-A0A3-7AD46B6184F0}" destId="{33319A4C-1A8E-41C2-A49D-58AC13EBC517}" srcOrd="1" destOrd="0" presId="urn:microsoft.com/office/officeart/2005/8/layout/hierarchy2"/>
    <dgm:cxn modelId="{E830E7D3-4EB6-489D-AE7A-0C0239CC419F}" type="presParOf" srcId="{33319A4C-1A8E-41C2-A49D-58AC13EBC517}" destId="{6A03AB09-5D56-4A09-9AD3-7C65B8A4386D}" srcOrd="0" destOrd="0" presId="urn:microsoft.com/office/officeart/2005/8/layout/hierarchy2"/>
    <dgm:cxn modelId="{27A21A0A-404A-4C50-B4CF-2952E039F052}" type="presParOf" srcId="{6A03AB09-5D56-4A09-9AD3-7C65B8A4386D}" destId="{4F990893-360D-475E-AD84-4E61B431480F}" srcOrd="0" destOrd="0" presId="urn:microsoft.com/office/officeart/2005/8/layout/hierarchy2"/>
    <dgm:cxn modelId="{D23E1365-1E49-4AEB-96CB-4FE41E9CE839}" type="presParOf" srcId="{33319A4C-1A8E-41C2-A49D-58AC13EBC517}" destId="{FF5D053F-6E74-4F9B-9FCC-9376D45FD3A8}" srcOrd="1" destOrd="0" presId="urn:microsoft.com/office/officeart/2005/8/layout/hierarchy2"/>
    <dgm:cxn modelId="{3F3F10CA-8D0B-4D35-B8E0-B83222888F2C}" type="presParOf" srcId="{FF5D053F-6E74-4F9B-9FCC-9376D45FD3A8}" destId="{1B210811-F335-40E0-BEF2-E1C8B6AB2C2B}" srcOrd="0" destOrd="0" presId="urn:microsoft.com/office/officeart/2005/8/layout/hierarchy2"/>
    <dgm:cxn modelId="{0AB0D515-0100-402C-B607-06B8A8BF8E94}" type="presParOf" srcId="{FF5D053F-6E74-4F9B-9FCC-9376D45FD3A8}" destId="{9E5A6A54-0CEB-4234-ABA6-78F115523FA1}" srcOrd="1" destOrd="0" presId="urn:microsoft.com/office/officeart/2005/8/layout/hierarchy2"/>
    <dgm:cxn modelId="{8858575B-0357-4AB2-9A0B-8B2ECA1E40FC}" type="presParOf" srcId="{9E5A6A54-0CEB-4234-ABA6-78F115523FA1}" destId="{654C6116-DE9D-4C41-B5B9-68341981A323}" srcOrd="0" destOrd="0" presId="urn:microsoft.com/office/officeart/2005/8/layout/hierarchy2"/>
    <dgm:cxn modelId="{5B94529F-2CB4-4EC8-8DE4-B08E6C63EC1A}" type="presParOf" srcId="{654C6116-DE9D-4C41-B5B9-68341981A323}" destId="{D0675605-394D-4414-B722-8920CC76740E}" srcOrd="0" destOrd="0" presId="urn:microsoft.com/office/officeart/2005/8/layout/hierarchy2"/>
    <dgm:cxn modelId="{514AD543-F9BD-4B4B-9DEB-C2DD2364D3D5}" type="presParOf" srcId="{9E5A6A54-0CEB-4234-ABA6-78F115523FA1}" destId="{4138FEE4-CBB0-4FF1-A2E3-63A4F948C439}" srcOrd="1" destOrd="0" presId="urn:microsoft.com/office/officeart/2005/8/layout/hierarchy2"/>
    <dgm:cxn modelId="{ECB46A8C-7C3F-4C7B-9445-85C993D0D33D}" type="presParOf" srcId="{4138FEE4-CBB0-4FF1-A2E3-63A4F948C439}" destId="{A44BEDFB-1D59-4BCE-8BCB-C0ED956CFA53}" srcOrd="0" destOrd="0" presId="urn:microsoft.com/office/officeart/2005/8/layout/hierarchy2"/>
    <dgm:cxn modelId="{B0430172-92D9-4C79-BFB5-9FFBE08EFDED}" type="presParOf" srcId="{4138FEE4-CBB0-4FF1-A2E3-63A4F948C439}" destId="{A861F469-D7D0-46F1-874A-E649BC380046}" srcOrd="1" destOrd="0" presId="urn:microsoft.com/office/officeart/2005/8/layout/hierarchy2"/>
    <dgm:cxn modelId="{BD24167D-C483-4414-B570-24E0F19D1515}" type="presParOf" srcId="{33319A4C-1A8E-41C2-A49D-58AC13EBC517}" destId="{CDE02AFB-BA4D-48DE-A464-5B6C82B450D1}" srcOrd="2" destOrd="0" presId="urn:microsoft.com/office/officeart/2005/8/layout/hierarchy2"/>
    <dgm:cxn modelId="{97EC845A-3C00-494A-B128-247CE05C8435}" type="presParOf" srcId="{CDE02AFB-BA4D-48DE-A464-5B6C82B450D1}" destId="{FBD01E32-5446-4359-B85E-D790AFD92369}" srcOrd="0" destOrd="0" presId="urn:microsoft.com/office/officeart/2005/8/layout/hierarchy2"/>
    <dgm:cxn modelId="{05A4CEE3-1EA7-4722-B277-E64CF6866AF1}" type="presParOf" srcId="{33319A4C-1A8E-41C2-A49D-58AC13EBC517}" destId="{CB853471-9CF8-4334-B560-3DC5B2284D21}" srcOrd="3" destOrd="0" presId="urn:microsoft.com/office/officeart/2005/8/layout/hierarchy2"/>
    <dgm:cxn modelId="{E101B88D-6A09-4A1A-BB39-02D3AAAAF94B}" type="presParOf" srcId="{CB853471-9CF8-4334-B560-3DC5B2284D21}" destId="{49E9581C-510D-410E-B272-56CF4ED1EE8D}" srcOrd="0" destOrd="0" presId="urn:microsoft.com/office/officeart/2005/8/layout/hierarchy2"/>
    <dgm:cxn modelId="{65DECB77-6278-42B2-B98E-B1CBEF7A5137}" type="presParOf" srcId="{CB853471-9CF8-4334-B560-3DC5B2284D21}" destId="{7B83D218-C7D2-4510-AEFD-4A7DEB8BF40D}"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1169B0-40B2-4E51-ABD6-401F86F966DD}" type="doc">
      <dgm:prSet loTypeId="urn:microsoft.com/office/officeart/2005/8/layout/hierarchy2" loCatId="hierarchy" qsTypeId="urn:microsoft.com/office/officeart/2005/8/quickstyle/3d2" qsCatId="3D" csTypeId="urn:microsoft.com/office/officeart/2005/8/colors/accent1_2" csCatId="accent1" phldr="1"/>
      <dgm:spPr/>
      <dgm:t>
        <a:bodyPr/>
        <a:lstStyle/>
        <a:p>
          <a:endParaRPr lang="pl-PL"/>
        </a:p>
      </dgm:t>
    </dgm:pt>
    <dgm:pt modelId="{0C991F3F-831A-41B9-98BB-33CC888F5EDB}">
      <dgm:prSet phldrT="[Tekst]" custT="1"/>
      <dgm:spPr>
        <a:solidFill>
          <a:schemeClr val="accent5">
            <a:lumMod val="75000"/>
          </a:schemeClr>
        </a:solidFill>
      </dgm:spPr>
      <dgm:t>
        <a:bodyPr/>
        <a:lstStyle/>
        <a:p>
          <a:r>
            <a:rPr lang="pl-PL" sz="1000" dirty="0"/>
            <a:t>Doradztwo zawodowe</a:t>
          </a:r>
        </a:p>
        <a:p>
          <a:r>
            <a:rPr lang="pl-PL" sz="1000" dirty="0"/>
            <a:t>- KONIEC - </a:t>
          </a:r>
        </a:p>
      </dgm:t>
    </dgm:pt>
    <dgm:pt modelId="{EE7EFFD3-0A83-43C6-90AC-EBFF38C6D14A}" type="parTrans" cxnId="{6F6E7FD6-546D-49AB-8928-9014D32559A1}">
      <dgm:prSet/>
      <dgm:spPr/>
      <dgm:t>
        <a:bodyPr/>
        <a:lstStyle/>
        <a:p>
          <a:endParaRPr lang="pl-PL"/>
        </a:p>
      </dgm:t>
    </dgm:pt>
    <dgm:pt modelId="{3F81331C-7A0A-47F9-9283-10D44E7F0059}" type="sibTrans" cxnId="{6F6E7FD6-546D-49AB-8928-9014D32559A1}">
      <dgm:prSet/>
      <dgm:spPr/>
      <dgm:t>
        <a:bodyPr/>
        <a:lstStyle/>
        <a:p>
          <a:endParaRPr lang="pl-PL"/>
        </a:p>
      </dgm:t>
    </dgm:pt>
    <dgm:pt modelId="{4D827A15-E9BD-4178-AFCD-AD8CBFD236C8}">
      <dgm:prSet phldrT="[Tekst]" custT="1"/>
      <dgm:spPr>
        <a:solidFill>
          <a:srgbClr val="FFC300"/>
        </a:solidFill>
      </dgm:spPr>
      <dgm:t>
        <a:bodyPr/>
        <a:lstStyle/>
        <a:p>
          <a:r>
            <a:rPr lang="pl-PL" sz="1000" dirty="0"/>
            <a:t>Decyzja Uczestnika projektu – Czy podpisuje umowę o dofinansowanie TAK/NIE?</a:t>
          </a:r>
        </a:p>
      </dgm:t>
    </dgm:pt>
    <dgm:pt modelId="{41D15EB0-7ED9-4C54-8C19-FC18AD45946B}" type="parTrans" cxnId="{12B534EB-5727-42B2-9A1E-4DCA5DDDA373}">
      <dgm:prSet/>
      <dgm:spPr/>
      <dgm:t>
        <a:bodyPr/>
        <a:lstStyle/>
        <a:p>
          <a:endParaRPr lang="pl-PL"/>
        </a:p>
      </dgm:t>
    </dgm:pt>
    <dgm:pt modelId="{CC56D3CA-8A08-4878-AE19-2344E5E6B3A0}" type="sibTrans" cxnId="{12B534EB-5727-42B2-9A1E-4DCA5DDDA373}">
      <dgm:prSet/>
      <dgm:spPr/>
      <dgm:t>
        <a:bodyPr/>
        <a:lstStyle/>
        <a:p>
          <a:endParaRPr lang="pl-PL"/>
        </a:p>
      </dgm:t>
    </dgm:pt>
    <dgm:pt modelId="{3BD787C8-BE5F-45F7-B4FA-33F8BDEF2CC1}">
      <dgm:prSet phldrT="[Tekst]" custT="1"/>
      <dgm:spPr>
        <a:solidFill>
          <a:srgbClr val="FF66CB"/>
        </a:solidFill>
      </dgm:spPr>
      <dgm:t>
        <a:bodyPr/>
        <a:lstStyle/>
        <a:p>
          <a:r>
            <a:rPr lang="pl-PL" sz="1000" dirty="0"/>
            <a:t>KONIEC</a:t>
          </a:r>
        </a:p>
      </dgm:t>
    </dgm:pt>
    <dgm:pt modelId="{C0FA5B34-04C3-4EEE-BF70-6E6AC465CEF8}" type="parTrans" cxnId="{7F4196AA-2AF0-4DFD-A094-E2A0E940179B}">
      <dgm:prSet/>
      <dgm:spPr/>
      <dgm:t>
        <a:bodyPr/>
        <a:lstStyle/>
        <a:p>
          <a:endParaRPr lang="pl-PL"/>
        </a:p>
      </dgm:t>
    </dgm:pt>
    <dgm:pt modelId="{A42D67EF-509F-43FA-8FB8-F07F143743BC}" type="sibTrans" cxnId="{7F4196AA-2AF0-4DFD-A094-E2A0E940179B}">
      <dgm:prSet/>
      <dgm:spPr/>
      <dgm:t>
        <a:bodyPr/>
        <a:lstStyle/>
        <a:p>
          <a:endParaRPr lang="pl-PL"/>
        </a:p>
      </dgm:t>
    </dgm:pt>
    <dgm:pt modelId="{1ABD8F97-2910-453B-9F29-3FEB313AA015}">
      <dgm:prSet custT="1"/>
      <dgm:spPr/>
      <dgm:t>
        <a:bodyPr/>
        <a:lstStyle/>
        <a:p>
          <a:r>
            <a:rPr lang="pl-PL" sz="1000" dirty="0"/>
            <a:t>WUP – e-mail z info. o możliwości zawarcia umowy o dofinansowanie do usług rozwojowych</a:t>
          </a:r>
        </a:p>
      </dgm:t>
    </dgm:pt>
    <dgm:pt modelId="{6CC70CCF-EDF4-40F1-AC70-785D8B6D68A0}" type="parTrans" cxnId="{4F4C125B-156A-483E-BB06-101CF42299F2}">
      <dgm:prSet/>
      <dgm:spPr/>
      <dgm:t>
        <a:bodyPr/>
        <a:lstStyle/>
        <a:p>
          <a:endParaRPr lang="pl-PL"/>
        </a:p>
      </dgm:t>
    </dgm:pt>
    <dgm:pt modelId="{39C7C994-1D8B-4C44-94FA-698F1BD1AC82}" type="sibTrans" cxnId="{4F4C125B-156A-483E-BB06-101CF42299F2}">
      <dgm:prSet/>
      <dgm:spPr/>
      <dgm:t>
        <a:bodyPr/>
        <a:lstStyle/>
        <a:p>
          <a:endParaRPr lang="pl-PL"/>
        </a:p>
      </dgm:t>
    </dgm:pt>
    <dgm:pt modelId="{783645FD-C602-4E54-A332-7BA5F76BB570}">
      <dgm:prSet custT="1"/>
      <dgm:spPr>
        <a:solidFill>
          <a:srgbClr val="FF0000"/>
        </a:solidFill>
      </dgm:spPr>
      <dgm:t>
        <a:bodyPr/>
        <a:lstStyle/>
        <a:p>
          <a:r>
            <a:rPr lang="pl-PL" sz="1000" dirty="0"/>
            <a:t>NIE</a:t>
          </a:r>
        </a:p>
      </dgm:t>
    </dgm:pt>
    <dgm:pt modelId="{DC419DE1-3613-4549-99F3-B7C9B72B7F6E}" type="parTrans" cxnId="{7AC247E6-530C-4F77-9F47-982AAF6862F5}">
      <dgm:prSet/>
      <dgm:spPr/>
      <dgm:t>
        <a:bodyPr/>
        <a:lstStyle/>
        <a:p>
          <a:endParaRPr lang="pl-PL"/>
        </a:p>
      </dgm:t>
    </dgm:pt>
    <dgm:pt modelId="{305E0621-87F5-48A1-B9F1-8596C5EF1B52}" type="sibTrans" cxnId="{7AC247E6-530C-4F77-9F47-982AAF6862F5}">
      <dgm:prSet/>
      <dgm:spPr/>
      <dgm:t>
        <a:bodyPr/>
        <a:lstStyle/>
        <a:p>
          <a:endParaRPr lang="pl-PL"/>
        </a:p>
      </dgm:t>
    </dgm:pt>
    <dgm:pt modelId="{803472C4-3B62-4808-8A5D-364341ECF01A}">
      <dgm:prSet custT="1"/>
      <dgm:spPr>
        <a:solidFill>
          <a:srgbClr val="92D050"/>
        </a:solidFill>
      </dgm:spPr>
      <dgm:t>
        <a:bodyPr/>
        <a:lstStyle/>
        <a:p>
          <a:r>
            <a:rPr lang="pl-PL" sz="1000" baseline="0" dirty="0"/>
            <a:t>TAK</a:t>
          </a:r>
        </a:p>
      </dgm:t>
    </dgm:pt>
    <dgm:pt modelId="{C73D35FC-9F24-4F5F-96A6-9C11C813F1A3}" type="parTrans" cxnId="{9B54266E-E927-413C-9187-8820FA48145F}">
      <dgm:prSet/>
      <dgm:spPr/>
      <dgm:t>
        <a:bodyPr/>
        <a:lstStyle/>
        <a:p>
          <a:endParaRPr lang="pl-PL"/>
        </a:p>
      </dgm:t>
    </dgm:pt>
    <dgm:pt modelId="{2A9B5236-5137-46FB-8E14-C77C3BBD44F8}" type="sibTrans" cxnId="{9B54266E-E927-413C-9187-8820FA48145F}">
      <dgm:prSet/>
      <dgm:spPr/>
      <dgm:t>
        <a:bodyPr/>
        <a:lstStyle/>
        <a:p>
          <a:endParaRPr lang="pl-PL"/>
        </a:p>
      </dgm:t>
    </dgm:pt>
    <dgm:pt modelId="{304C0462-E4CA-46D0-AF28-B631DC23DBF1}">
      <dgm:prSet custT="1"/>
      <dgm:spPr/>
      <dgm:t>
        <a:bodyPr/>
        <a:lstStyle/>
        <a:p>
          <a:r>
            <a:rPr lang="pl-PL" sz="1000" dirty="0"/>
            <a:t>Generator umowy z WUP: zamówienie bonów*/ podpisanie i wysłanie umowy</a:t>
          </a:r>
        </a:p>
      </dgm:t>
    </dgm:pt>
    <dgm:pt modelId="{A1A9A304-AD11-4468-A68A-DBD562642482}" type="parTrans" cxnId="{19313312-5E00-42D5-859A-78CA93D5361B}">
      <dgm:prSet/>
      <dgm:spPr/>
      <dgm:t>
        <a:bodyPr/>
        <a:lstStyle/>
        <a:p>
          <a:endParaRPr lang="pl-PL"/>
        </a:p>
      </dgm:t>
    </dgm:pt>
    <dgm:pt modelId="{0C8C0DB4-0468-4574-BB52-701511A90CFB}" type="sibTrans" cxnId="{19313312-5E00-42D5-859A-78CA93D5361B}">
      <dgm:prSet/>
      <dgm:spPr/>
      <dgm:t>
        <a:bodyPr/>
        <a:lstStyle/>
        <a:p>
          <a:endParaRPr lang="pl-PL"/>
        </a:p>
      </dgm:t>
    </dgm:pt>
    <dgm:pt modelId="{B2217376-F0AF-4991-A730-DADAED5BC147}">
      <dgm:prSet custT="1"/>
      <dgm:spPr>
        <a:solidFill>
          <a:schemeClr val="accent5">
            <a:lumMod val="50000"/>
          </a:schemeClr>
        </a:solidFill>
      </dgm:spPr>
      <dgm:t>
        <a:bodyPr/>
        <a:lstStyle/>
        <a:p>
          <a:r>
            <a:rPr lang="pl-PL" sz="1000" dirty="0"/>
            <a:t>Podpisanie umowy przez WUP</a:t>
          </a:r>
        </a:p>
      </dgm:t>
    </dgm:pt>
    <dgm:pt modelId="{BC3AD935-E9B5-463C-A049-4172EB81D298}" type="parTrans" cxnId="{962F419F-C4F9-478C-9831-77A0D8876F42}">
      <dgm:prSet/>
      <dgm:spPr/>
      <dgm:t>
        <a:bodyPr/>
        <a:lstStyle/>
        <a:p>
          <a:endParaRPr lang="pl-PL"/>
        </a:p>
      </dgm:t>
    </dgm:pt>
    <dgm:pt modelId="{8AF59F0D-0DF8-42A3-A144-BE1CCD4654EA}" type="sibTrans" cxnId="{962F419F-C4F9-478C-9831-77A0D8876F42}">
      <dgm:prSet/>
      <dgm:spPr/>
      <dgm:t>
        <a:bodyPr/>
        <a:lstStyle/>
        <a:p>
          <a:endParaRPr lang="pl-PL"/>
        </a:p>
      </dgm:t>
    </dgm:pt>
    <dgm:pt modelId="{8D0CC0FF-07AA-4027-88CE-99D578D54001}" type="pres">
      <dgm:prSet presAssocID="{4A1169B0-40B2-4E51-ABD6-401F86F966DD}" presName="diagram" presStyleCnt="0">
        <dgm:presLayoutVars>
          <dgm:chPref val="1"/>
          <dgm:dir/>
          <dgm:animOne val="branch"/>
          <dgm:animLvl val="lvl"/>
          <dgm:resizeHandles val="exact"/>
        </dgm:presLayoutVars>
      </dgm:prSet>
      <dgm:spPr/>
      <dgm:t>
        <a:bodyPr/>
        <a:lstStyle/>
        <a:p>
          <a:endParaRPr lang="pl-PL"/>
        </a:p>
      </dgm:t>
    </dgm:pt>
    <dgm:pt modelId="{08E6ECFB-7AC9-4ED3-A708-20CE6C968671}" type="pres">
      <dgm:prSet presAssocID="{0C991F3F-831A-41B9-98BB-33CC888F5EDB}" presName="root1" presStyleCnt="0"/>
      <dgm:spPr/>
    </dgm:pt>
    <dgm:pt modelId="{9DDAE7A1-EA96-4D80-9D6A-FA99341F21E3}" type="pres">
      <dgm:prSet presAssocID="{0C991F3F-831A-41B9-98BB-33CC888F5EDB}" presName="LevelOneTextNode" presStyleLbl="node0" presStyleIdx="0" presStyleCnt="1" custScaleX="120887" custScaleY="163118">
        <dgm:presLayoutVars>
          <dgm:chPref val="3"/>
        </dgm:presLayoutVars>
      </dgm:prSet>
      <dgm:spPr/>
      <dgm:t>
        <a:bodyPr/>
        <a:lstStyle/>
        <a:p>
          <a:endParaRPr lang="pl-PL"/>
        </a:p>
      </dgm:t>
    </dgm:pt>
    <dgm:pt modelId="{CA3CE1D9-A784-46A9-9A76-7CD71593D6D8}" type="pres">
      <dgm:prSet presAssocID="{0C991F3F-831A-41B9-98BB-33CC888F5EDB}" presName="level2hierChild" presStyleCnt="0"/>
      <dgm:spPr/>
    </dgm:pt>
    <dgm:pt modelId="{844D417C-2E87-4FD0-B090-BC42D0AD0327}" type="pres">
      <dgm:prSet presAssocID="{6CC70CCF-EDF4-40F1-AC70-785D8B6D68A0}" presName="conn2-1" presStyleLbl="parChTrans1D2" presStyleIdx="0" presStyleCnt="1"/>
      <dgm:spPr/>
      <dgm:t>
        <a:bodyPr/>
        <a:lstStyle/>
        <a:p>
          <a:endParaRPr lang="pl-PL"/>
        </a:p>
      </dgm:t>
    </dgm:pt>
    <dgm:pt modelId="{A9E3EB16-1503-4947-9DB9-8892ADD2787C}" type="pres">
      <dgm:prSet presAssocID="{6CC70CCF-EDF4-40F1-AC70-785D8B6D68A0}" presName="connTx" presStyleLbl="parChTrans1D2" presStyleIdx="0" presStyleCnt="1"/>
      <dgm:spPr/>
      <dgm:t>
        <a:bodyPr/>
        <a:lstStyle/>
        <a:p>
          <a:endParaRPr lang="pl-PL"/>
        </a:p>
      </dgm:t>
    </dgm:pt>
    <dgm:pt modelId="{F69DEE19-0E7A-41EB-9AC9-56494F53A3BB}" type="pres">
      <dgm:prSet presAssocID="{1ABD8F97-2910-453B-9F29-3FEB313AA015}" presName="root2" presStyleCnt="0"/>
      <dgm:spPr/>
    </dgm:pt>
    <dgm:pt modelId="{8C3C612B-B726-4007-AA0E-A6A10DA2455E}" type="pres">
      <dgm:prSet presAssocID="{1ABD8F97-2910-453B-9F29-3FEB313AA015}" presName="LevelTwoTextNode" presStyleLbl="node2" presStyleIdx="0" presStyleCnt="1" custScaleX="225308" custScaleY="149400">
        <dgm:presLayoutVars>
          <dgm:chPref val="3"/>
        </dgm:presLayoutVars>
      </dgm:prSet>
      <dgm:spPr/>
      <dgm:t>
        <a:bodyPr/>
        <a:lstStyle/>
        <a:p>
          <a:endParaRPr lang="pl-PL"/>
        </a:p>
      </dgm:t>
    </dgm:pt>
    <dgm:pt modelId="{87820A40-6AE4-4BD5-B217-26FCCA1A3305}" type="pres">
      <dgm:prSet presAssocID="{1ABD8F97-2910-453B-9F29-3FEB313AA015}" presName="level3hierChild" presStyleCnt="0"/>
      <dgm:spPr/>
    </dgm:pt>
    <dgm:pt modelId="{1DA0A49F-C291-4A20-A61B-C0C31EF55202}" type="pres">
      <dgm:prSet presAssocID="{41D15EB0-7ED9-4C54-8C19-FC18AD45946B}" presName="conn2-1" presStyleLbl="parChTrans1D3" presStyleIdx="0" presStyleCnt="1"/>
      <dgm:spPr/>
      <dgm:t>
        <a:bodyPr/>
        <a:lstStyle/>
        <a:p>
          <a:endParaRPr lang="pl-PL"/>
        </a:p>
      </dgm:t>
    </dgm:pt>
    <dgm:pt modelId="{A50E489C-F524-49EE-9970-06B7CA0B8A14}" type="pres">
      <dgm:prSet presAssocID="{41D15EB0-7ED9-4C54-8C19-FC18AD45946B}" presName="connTx" presStyleLbl="parChTrans1D3" presStyleIdx="0" presStyleCnt="1"/>
      <dgm:spPr/>
      <dgm:t>
        <a:bodyPr/>
        <a:lstStyle/>
        <a:p>
          <a:endParaRPr lang="pl-PL"/>
        </a:p>
      </dgm:t>
    </dgm:pt>
    <dgm:pt modelId="{19091C65-6233-40D6-BFCF-890EE3EDC4B1}" type="pres">
      <dgm:prSet presAssocID="{4D827A15-E9BD-4178-AFCD-AD8CBFD236C8}" presName="root2" presStyleCnt="0"/>
      <dgm:spPr/>
    </dgm:pt>
    <dgm:pt modelId="{A0B05888-84AF-44E0-A786-677C1C2F03FA}" type="pres">
      <dgm:prSet presAssocID="{4D827A15-E9BD-4178-AFCD-AD8CBFD236C8}" presName="LevelTwoTextNode" presStyleLbl="node3" presStyleIdx="0" presStyleCnt="1" custScaleX="155286" custScaleY="375188">
        <dgm:presLayoutVars>
          <dgm:chPref val="3"/>
        </dgm:presLayoutVars>
      </dgm:prSet>
      <dgm:spPr>
        <a:prstGeom prst="diamond">
          <a:avLst/>
        </a:prstGeom>
      </dgm:spPr>
      <dgm:t>
        <a:bodyPr/>
        <a:lstStyle/>
        <a:p>
          <a:endParaRPr lang="pl-PL"/>
        </a:p>
      </dgm:t>
    </dgm:pt>
    <dgm:pt modelId="{54CFD584-7113-4715-978D-5DDBB04007F6}" type="pres">
      <dgm:prSet presAssocID="{4D827A15-E9BD-4178-AFCD-AD8CBFD236C8}" presName="level3hierChild" presStyleCnt="0"/>
      <dgm:spPr/>
    </dgm:pt>
    <dgm:pt modelId="{2C4DBDEB-7C11-426F-A962-A8B621036F49}" type="pres">
      <dgm:prSet presAssocID="{DC419DE1-3613-4549-99F3-B7C9B72B7F6E}" presName="conn2-1" presStyleLbl="parChTrans1D4" presStyleIdx="0" presStyleCnt="5"/>
      <dgm:spPr/>
      <dgm:t>
        <a:bodyPr/>
        <a:lstStyle/>
        <a:p>
          <a:endParaRPr lang="pl-PL"/>
        </a:p>
      </dgm:t>
    </dgm:pt>
    <dgm:pt modelId="{63CA8377-5212-4900-BE53-61D4B0E11EFB}" type="pres">
      <dgm:prSet presAssocID="{DC419DE1-3613-4549-99F3-B7C9B72B7F6E}" presName="connTx" presStyleLbl="parChTrans1D4" presStyleIdx="0" presStyleCnt="5"/>
      <dgm:spPr/>
      <dgm:t>
        <a:bodyPr/>
        <a:lstStyle/>
        <a:p>
          <a:endParaRPr lang="pl-PL"/>
        </a:p>
      </dgm:t>
    </dgm:pt>
    <dgm:pt modelId="{C97A423C-9C64-42BF-92F3-40AC2D5C7B3D}" type="pres">
      <dgm:prSet presAssocID="{783645FD-C602-4E54-A332-7BA5F76BB570}" presName="root2" presStyleCnt="0"/>
      <dgm:spPr/>
    </dgm:pt>
    <dgm:pt modelId="{BF207D3E-BAD5-4DAB-A34C-ACB2EEDC20C4}" type="pres">
      <dgm:prSet presAssocID="{783645FD-C602-4E54-A332-7BA5F76BB570}" presName="LevelTwoTextNode" presStyleLbl="node4" presStyleIdx="0" presStyleCnt="5">
        <dgm:presLayoutVars>
          <dgm:chPref val="3"/>
        </dgm:presLayoutVars>
      </dgm:prSet>
      <dgm:spPr/>
      <dgm:t>
        <a:bodyPr/>
        <a:lstStyle/>
        <a:p>
          <a:endParaRPr lang="pl-PL"/>
        </a:p>
      </dgm:t>
    </dgm:pt>
    <dgm:pt modelId="{EBF9E8A3-320B-4E7C-9B37-9838A843B797}" type="pres">
      <dgm:prSet presAssocID="{783645FD-C602-4E54-A332-7BA5F76BB570}" presName="level3hierChild" presStyleCnt="0"/>
      <dgm:spPr/>
    </dgm:pt>
    <dgm:pt modelId="{C156A6E2-A344-482E-AA54-B70B37829BAC}" type="pres">
      <dgm:prSet presAssocID="{C0FA5B34-04C3-4EEE-BF70-6E6AC465CEF8}" presName="conn2-1" presStyleLbl="parChTrans1D4" presStyleIdx="1" presStyleCnt="5"/>
      <dgm:spPr/>
      <dgm:t>
        <a:bodyPr/>
        <a:lstStyle/>
        <a:p>
          <a:endParaRPr lang="pl-PL"/>
        </a:p>
      </dgm:t>
    </dgm:pt>
    <dgm:pt modelId="{C49C4DC4-B051-490E-B5A7-97FA794758BA}" type="pres">
      <dgm:prSet presAssocID="{C0FA5B34-04C3-4EEE-BF70-6E6AC465CEF8}" presName="connTx" presStyleLbl="parChTrans1D4" presStyleIdx="1" presStyleCnt="5"/>
      <dgm:spPr/>
      <dgm:t>
        <a:bodyPr/>
        <a:lstStyle/>
        <a:p>
          <a:endParaRPr lang="pl-PL"/>
        </a:p>
      </dgm:t>
    </dgm:pt>
    <dgm:pt modelId="{6F759501-928E-473A-B902-D21A8144FA83}" type="pres">
      <dgm:prSet presAssocID="{3BD787C8-BE5F-45F7-B4FA-33F8BDEF2CC1}" presName="root2" presStyleCnt="0"/>
      <dgm:spPr/>
    </dgm:pt>
    <dgm:pt modelId="{CDBB7F7B-DF90-4AE0-9860-2E44A8868FCE}" type="pres">
      <dgm:prSet presAssocID="{3BD787C8-BE5F-45F7-B4FA-33F8BDEF2CC1}" presName="LevelTwoTextNode" presStyleLbl="node4" presStyleIdx="1" presStyleCnt="5" custScaleX="168012">
        <dgm:presLayoutVars>
          <dgm:chPref val="3"/>
        </dgm:presLayoutVars>
      </dgm:prSet>
      <dgm:spPr/>
      <dgm:t>
        <a:bodyPr/>
        <a:lstStyle/>
        <a:p>
          <a:endParaRPr lang="pl-PL"/>
        </a:p>
      </dgm:t>
    </dgm:pt>
    <dgm:pt modelId="{D5E5CA53-6317-4831-97A4-4D746B5CE745}" type="pres">
      <dgm:prSet presAssocID="{3BD787C8-BE5F-45F7-B4FA-33F8BDEF2CC1}" presName="level3hierChild" presStyleCnt="0"/>
      <dgm:spPr/>
    </dgm:pt>
    <dgm:pt modelId="{F77416BB-E242-4D04-A4B8-F0B97E247042}" type="pres">
      <dgm:prSet presAssocID="{C73D35FC-9F24-4F5F-96A6-9C11C813F1A3}" presName="conn2-1" presStyleLbl="parChTrans1D4" presStyleIdx="2" presStyleCnt="5"/>
      <dgm:spPr/>
      <dgm:t>
        <a:bodyPr/>
        <a:lstStyle/>
        <a:p>
          <a:endParaRPr lang="pl-PL"/>
        </a:p>
      </dgm:t>
    </dgm:pt>
    <dgm:pt modelId="{9A683E52-D3DF-42D8-8EAB-3B082A20D4BE}" type="pres">
      <dgm:prSet presAssocID="{C73D35FC-9F24-4F5F-96A6-9C11C813F1A3}" presName="connTx" presStyleLbl="parChTrans1D4" presStyleIdx="2" presStyleCnt="5"/>
      <dgm:spPr/>
      <dgm:t>
        <a:bodyPr/>
        <a:lstStyle/>
        <a:p>
          <a:endParaRPr lang="pl-PL"/>
        </a:p>
      </dgm:t>
    </dgm:pt>
    <dgm:pt modelId="{9F6E2D80-1703-405C-A6BD-D45C83FF88C1}" type="pres">
      <dgm:prSet presAssocID="{803472C4-3B62-4808-8A5D-364341ECF01A}" presName="root2" presStyleCnt="0"/>
      <dgm:spPr/>
    </dgm:pt>
    <dgm:pt modelId="{D4D12260-ADF6-4A72-B2AA-72C0CE1DDE56}" type="pres">
      <dgm:prSet presAssocID="{803472C4-3B62-4808-8A5D-364341ECF01A}" presName="LevelTwoTextNode" presStyleLbl="node4" presStyleIdx="2" presStyleCnt="5">
        <dgm:presLayoutVars>
          <dgm:chPref val="3"/>
        </dgm:presLayoutVars>
      </dgm:prSet>
      <dgm:spPr/>
      <dgm:t>
        <a:bodyPr/>
        <a:lstStyle/>
        <a:p>
          <a:endParaRPr lang="pl-PL"/>
        </a:p>
      </dgm:t>
    </dgm:pt>
    <dgm:pt modelId="{E30FFA87-257C-4E3F-838D-F5F4CE64F5EB}" type="pres">
      <dgm:prSet presAssocID="{803472C4-3B62-4808-8A5D-364341ECF01A}" presName="level3hierChild" presStyleCnt="0"/>
      <dgm:spPr/>
    </dgm:pt>
    <dgm:pt modelId="{36964CF0-931E-4066-B2BC-F651A0171FCC}" type="pres">
      <dgm:prSet presAssocID="{A1A9A304-AD11-4468-A68A-DBD562642482}" presName="conn2-1" presStyleLbl="parChTrans1D4" presStyleIdx="3" presStyleCnt="5"/>
      <dgm:spPr/>
      <dgm:t>
        <a:bodyPr/>
        <a:lstStyle/>
        <a:p>
          <a:endParaRPr lang="pl-PL"/>
        </a:p>
      </dgm:t>
    </dgm:pt>
    <dgm:pt modelId="{DB1708DB-F7C2-47DE-A35A-ACE0B51842E2}" type="pres">
      <dgm:prSet presAssocID="{A1A9A304-AD11-4468-A68A-DBD562642482}" presName="connTx" presStyleLbl="parChTrans1D4" presStyleIdx="3" presStyleCnt="5"/>
      <dgm:spPr/>
      <dgm:t>
        <a:bodyPr/>
        <a:lstStyle/>
        <a:p>
          <a:endParaRPr lang="pl-PL"/>
        </a:p>
      </dgm:t>
    </dgm:pt>
    <dgm:pt modelId="{2EF7E969-5594-4977-9270-557FD415A017}" type="pres">
      <dgm:prSet presAssocID="{304C0462-E4CA-46D0-AF28-B631DC23DBF1}" presName="root2" presStyleCnt="0"/>
      <dgm:spPr/>
    </dgm:pt>
    <dgm:pt modelId="{FF1CA3EF-53FB-41BE-B857-84346F4BDE74}" type="pres">
      <dgm:prSet presAssocID="{304C0462-E4CA-46D0-AF28-B631DC23DBF1}" presName="LevelTwoTextNode" presStyleLbl="node4" presStyleIdx="3" presStyleCnt="5" custScaleX="167780" custScaleY="213876">
        <dgm:presLayoutVars>
          <dgm:chPref val="3"/>
        </dgm:presLayoutVars>
      </dgm:prSet>
      <dgm:spPr/>
      <dgm:t>
        <a:bodyPr/>
        <a:lstStyle/>
        <a:p>
          <a:endParaRPr lang="pl-PL"/>
        </a:p>
      </dgm:t>
    </dgm:pt>
    <dgm:pt modelId="{8A390AC6-8A6F-4017-8E03-7A6A1CB25FCF}" type="pres">
      <dgm:prSet presAssocID="{304C0462-E4CA-46D0-AF28-B631DC23DBF1}" presName="level3hierChild" presStyleCnt="0"/>
      <dgm:spPr/>
    </dgm:pt>
    <dgm:pt modelId="{0E711294-C9C9-4AD6-BC28-39117B45FFE9}" type="pres">
      <dgm:prSet presAssocID="{BC3AD935-E9B5-463C-A049-4172EB81D298}" presName="conn2-1" presStyleLbl="parChTrans1D4" presStyleIdx="4" presStyleCnt="5"/>
      <dgm:spPr/>
      <dgm:t>
        <a:bodyPr/>
        <a:lstStyle/>
        <a:p>
          <a:endParaRPr lang="pl-PL"/>
        </a:p>
      </dgm:t>
    </dgm:pt>
    <dgm:pt modelId="{F6AC0C40-A990-47BA-83C1-AD2618668008}" type="pres">
      <dgm:prSet presAssocID="{BC3AD935-E9B5-463C-A049-4172EB81D298}" presName="connTx" presStyleLbl="parChTrans1D4" presStyleIdx="4" presStyleCnt="5"/>
      <dgm:spPr/>
      <dgm:t>
        <a:bodyPr/>
        <a:lstStyle/>
        <a:p>
          <a:endParaRPr lang="pl-PL"/>
        </a:p>
      </dgm:t>
    </dgm:pt>
    <dgm:pt modelId="{C8A46507-1792-48EA-87F9-BCEFA6CABBBE}" type="pres">
      <dgm:prSet presAssocID="{B2217376-F0AF-4991-A730-DADAED5BC147}" presName="root2" presStyleCnt="0"/>
      <dgm:spPr/>
    </dgm:pt>
    <dgm:pt modelId="{CE8C7407-9433-4B0F-A3C2-EE852A537341}" type="pres">
      <dgm:prSet presAssocID="{B2217376-F0AF-4991-A730-DADAED5BC147}" presName="LevelTwoTextNode" presStyleLbl="node4" presStyleIdx="4" presStyleCnt="5" custScaleX="200919" custScaleY="173950">
        <dgm:presLayoutVars>
          <dgm:chPref val="3"/>
        </dgm:presLayoutVars>
      </dgm:prSet>
      <dgm:spPr/>
      <dgm:t>
        <a:bodyPr/>
        <a:lstStyle/>
        <a:p>
          <a:endParaRPr lang="pl-PL"/>
        </a:p>
      </dgm:t>
    </dgm:pt>
    <dgm:pt modelId="{CA6C516A-536D-42D3-B955-DD8E93F3CA86}" type="pres">
      <dgm:prSet presAssocID="{B2217376-F0AF-4991-A730-DADAED5BC147}" presName="level3hierChild" presStyleCnt="0"/>
      <dgm:spPr/>
    </dgm:pt>
  </dgm:ptLst>
  <dgm:cxnLst>
    <dgm:cxn modelId="{07C66DE2-2389-4867-A503-363B0066146C}" type="presOf" srcId="{C0FA5B34-04C3-4EEE-BF70-6E6AC465CEF8}" destId="{C156A6E2-A344-482E-AA54-B70B37829BAC}" srcOrd="0" destOrd="0" presId="urn:microsoft.com/office/officeart/2005/8/layout/hierarchy2"/>
    <dgm:cxn modelId="{37EC74EA-492B-4FCF-A5F1-58B1195EBEF8}" type="presOf" srcId="{DC419DE1-3613-4549-99F3-B7C9B72B7F6E}" destId="{63CA8377-5212-4900-BE53-61D4B0E11EFB}" srcOrd="1" destOrd="0" presId="urn:microsoft.com/office/officeart/2005/8/layout/hierarchy2"/>
    <dgm:cxn modelId="{E7A9F6FC-8135-4E04-B75B-2EA0003840A3}" type="presOf" srcId="{C0FA5B34-04C3-4EEE-BF70-6E6AC465CEF8}" destId="{C49C4DC4-B051-490E-B5A7-97FA794758BA}" srcOrd="1" destOrd="0" presId="urn:microsoft.com/office/officeart/2005/8/layout/hierarchy2"/>
    <dgm:cxn modelId="{3B7C5D03-0DB0-439D-8076-682B9B387D81}" type="presOf" srcId="{41D15EB0-7ED9-4C54-8C19-FC18AD45946B}" destId="{A50E489C-F524-49EE-9970-06B7CA0B8A14}" srcOrd="1" destOrd="0" presId="urn:microsoft.com/office/officeart/2005/8/layout/hierarchy2"/>
    <dgm:cxn modelId="{5D2154C6-215D-4ADD-82BE-2CFA6B8705F7}" type="presOf" srcId="{A1A9A304-AD11-4468-A68A-DBD562642482}" destId="{DB1708DB-F7C2-47DE-A35A-ACE0B51842E2}" srcOrd="1" destOrd="0" presId="urn:microsoft.com/office/officeart/2005/8/layout/hierarchy2"/>
    <dgm:cxn modelId="{49F44892-9059-4539-9C98-83FCFC247CE6}" type="presOf" srcId="{304C0462-E4CA-46D0-AF28-B631DC23DBF1}" destId="{FF1CA3EF-53FB-41BE-B857-84346F4BDE74}" srcOrd="0" destOrd="0" presId="urn:microsoft.com/office/officeart/2005/8/layout/hierarchy2"/>
    <dgm:cxn modelId="{BCA7F4D5-77EF-429D-A676-A5B6CEE9A0D5}" type="presOf" srcId="{4D827A15-E9BD-4178-AFCD-AD8CBFD236C8}" destId="{A0B05888-84AF-44E0-A786-677C1C2F03FA}" srcOrd="0" destOrd="0" presId="urn:microsoft.com/office/officeart/2005/8/layout/hierarchy2"/>
    <dgm:cxn modelId="{89ECFA0A-E8A2-4DAB-BDB0-085C28C4D0EB}" type="presOf" srcId="{6CC70CCF-EDF4-40F1-AC70-785D8B6D68A0}" destId="{A9E3EB16-1503-4947-9DB9-8892ADD2787C}" srcOrd="1" destOrd="0" presId="urn:microsoft.com/office/officeart/2005/8/layout/hierarchy2"/>
    <dgm:cxn modelId="{19313312-5E00-42D5-859A-78CA93D5361B}" srcId="{803472C4-3B62-4808-8A5D-364341ECF01A}" destId="{304C0462-E4CA-46D0-AF28-B631DC23DBF1}" srcOrd="0" destOrd="0" parTransId="{A1A9A304-AD11-4468-A68A-DBD562642482}" sibTransId="{0C8C0DB4-0468-4574-BB52-701511A90CFB}"/>
    <dgm:cxn modelId="{7F4196AA-2AF0-4DFD-A094-E2A0E940179B}" srcId="{783645FD-C602-4E54-A332-7BA5F76BB570}" destId="{3BD787C8-BE5F-45F7-B4FA-33F8BDEF2CC1}" srcOrd="0" destOrd="0" parTransId="{C0FA5B34-04C3-4EEE-BF70-6E6AC465CEF8}" sibTransId="{A42D67EF-509F-43FA-8FB8-F07F143743BC}"/>
    <dgm:cxn modelId="{6B79BD24-A90C-4482-AA96-BC31F0E60A6D}" type="presOf" srcId="{3BD787C8-BE5F-45F7-B4FA-33F8BDEF2CC1}" destId="{CDBB7F7B-DF90-4AE0-9860-2E44A8868FCE}" srcOrd="0" destOrd="0" presId="urn:microsoft.com/office/officeart/2005/8/layout/hierarchy2"/>
    <dgm:cxn modelId="{4F4C125B-156A-483E-BB06-101CF42299F2}" srcId="{0C991F3F-831A-41B9-98BB-33CC888F5EDB}" destId="{1ABD8F97-2910-453B-9F29-3FEB313AA015}" srcOrd="0" destOrd="0" parTransId="{6CC70CCF-EDF4-40F1-AC70-785D8B6D68A0}" sibTransId="{39C7C994-1D8B-4C44-94FA-698F1BD1AC82}"/>
    <dgm:cxn modelId="{94443E75-23CD-49CA-B1B6-10CDD58D2962}" type="presOf" srcId="{803472C4-3B62-4808-8A5D-364341ECF01A}" destId="{D4D12260-ADF6-4A72-B2AA-72C0CE1DDE56}" srcOrd="0" destOrd="0" presId="urn:microsoft.com/office/officeart/2005/8/layout/hierarchy2"/>
    <dgm:cxn modelId="{EAEBC96D-AF4E-4650-9C3A-A38554AA5DA6}" type="presOf" srcId="{41D15EB0-7ED9-4C54-8C19-FC18AD45946B}" destId="{1DA0A49F-C291-4A20-A61B-C0C31EF55202}" srcOrd="0" destOrd="0" presId="urn:microsoft.com/office/officeart/2005/8/layout/hierarchy2"/>
    <dgm:cxn modelId="{05625B67-1BA5-42F3-A840-7E5FA18D5B42}" type="presOf" srcId="{4A1169B0-40B2-4E51-ABD6-401F86F966DD}" destId="{8D0CC0FF-07AA-4027-88CE-99D578D54001}" srcOrd="0" destOrd="0" presId="urn:microsoft.com/office/officeart/2005/8/layout/hierarchy2"/>
    <dgm:cxn modelId="{81675639-3036-4FFB-917A-5F67840D05B5}" type="presOf" srcId="{C73D35FC-9F24-4F5F-96A6-9C11C813F1A3}" destId="{F77416BB-E242-4D04-A4B8-F0B97E247042}" srcOrd="0" destOrd="0" presId="urn:microsoft.com/office/officeart/2005/8/layout/hierarchy2"/>
    <dgm:cxn modelId="{54185631-4CFD-4126-B44F-064104B0FA97}" type="presOf" srcId="{BC3AD935-E9B5-463C-A049-4172EB81D298}" destId="{0E711294-C9C9-4AD6-BC28-39117B45FFE9}" srcOrd="0" destOrd="0" presId="urn:microsoft.com/office/officeart/2005/8/layout/hierarchy2"/>
    <dgm:cxn modelId="{7AC247E6-530C-4F77-9F47-982AAF6862F5}" srcId="{4D827A15-E9BD-4178-AFCD-AD8CBFD236C8}" destId="{783645FD-C602-4E54-A332-7BA5F76BB570}" srcOrd="0" destOrd="0" parTransId="{DC419DE1-3613-4549-99F3-B7C9B72B7F6E}" sibTransId="{305E0621-87F5-48A1-B9F1-8596C5EF1B52}"/>
    <dgm:cxn modelId="{12BE72D6-ADB3-4160-9340-6CE3C34ADA70}" type="presOf" srcId="{783645FD-C602-4E54-A332-7BA5F76BB570}" destId="{BF207D3E-BAD5-4DAB-A34C-ACB2EEDC20C4}" srcOrd="0" destOrd="0" presId="urn:microsoft.com/office/officeart/2005/8/layout/hierarchy2"/>
    <dgm:cxn modelId="{9B54266E-E927-413C-9187-8820FA48145F}" srcId="{4D827A15-E9BD-4178-AFCD-AD8CBFD236C8}" destId="{803472C4-3B62-4808-8A5D-364341ECF01A}" srcOrd="1" destOrd="0" parTransId="{C73D35FC-9F24-4F5F-96A6-9C11C813F1A3}" sibTransId="{2A9B5236-5137-46FB-8E14-C77C3BBD44F8}"/>
    <dgm:cxn modelId="{962F419F-C4F9-478C-9831-77A0D8876F42}" srcId="{304C0462-E4CA-46D0-AF28-B631DC23DBF1}" destId="{B2217376-F0AF-4991-A730-DADAED5BC147}" srcOrd="0" destOrd="0" parTransId="{BC3AD935-E9B5-463C-A049-4172EB81D298}" sibTransId="{8AF59F0D-0DF8-42A3-A144-BE1CCD4654EA}"/>
    <dgm:cxn modelId="{0208D1C6-1188-4230-ACED-017DE57A9477}" type="presOf" srcId="{C73D35FC-9F24-4F5F-96A6-9C11C813F1A3}" destId="{9A683E52-D3DF-42D8-8EAB-3B082A20D4BE}" srcOrd="1" destOrd="0" presId="urn:microsoft.com/office/officeart/2005/8/layout/hierarchy2"/>
    <dgm:cxn modelId="{9BC114F5-8DBA-403A-A1E0-38E85F9CE411}" type="presOf" srcId="{BC3AD935-E9B5-463C-A049-4172EB81D298}" destId="{F6AC0C40-A990-47BA-83C1-AD2618668008}" srcOrd="1" destOrd="0" presId="urn:microsoft.com/office/officeart/2005/8/layout/hierarchy2"/>
    <dgm:cxn modelId="{EAA124E0-9BCA-459B-8C73-E2383FEEB99B}" type="presOf" srcId="{DC419DE1-3613-4549-99F3-B7C9B72B7F6E}" destId="{2C4DBDEB-7C11-426F-A962-A8B621036F49}" srcOrd="0" destOrd="0" presId="urn:microsoft.com/office/officeart/2005/8/layout/hierarchy2"/>
    <dgm:cxn modelId="{10AF9616-1BEB-4C24-8D60-3EE5C2D29905}" type="presOf" srcId="{6CC70CCF-EDF4-40F1-AC70-785D8B6D68A0}" destId="{844D417C-2E87-4FD0-B090-BC42D0AD0327}" srcOrd="0" destOrd="0" presId="urn:microsoft.com/office/officeart/2005/8/layout/hierarchy2"/>
    <dgm:cxn modelId="{DA9DB68E-86EE-40D3-AFF4-06FF6E1E1981}" type="presOf" srcId="{1ABD8F97-2910-453B-9F29-3FEB313AA015}" destId="{8C3C612B-B726-4007-AA0E-A6A10DA2455E}" srcOrd="0" destOrd="0" presId="urn:microsoft.com/office/officeart/2005/8/layout/hierarchy2"/>
    <dgm:cxn modelId="{8C6C3644-4B09-488F-9398-6DD10B467B86}" type="presOf" srcId="{A1A9A304-AD11-4468-A68A-DBD562642482}" destId="{36964CF0-931E-4066-B2BC-F651A0171FCC}" srcOrd="0" destOrd="0" presId="urn:microsoft.com/office/officeart/2005/8/layout/hierarchy2"/>
    <dgm:cxn modelId="{20338A58-9ADB-4BC4-A6FD-FA8D8FA0016F}" type="presOf" srcId="{0C991F3F-831A-41B9-98BB-33CC888F5EDB}" destId="{9DDAE7A1-EA96-4D80-9D6A-FA99341F21E3}" srcOrd="0" destOrd="0" presId="urn:microsoft.com/office/officeart/2005/8/layout/hierarchy2"/>
    <dgm:cxn modelId="{6F6E7FD6-546D-49AB-8928-9014D32559A1}" srcId="{4A1169B0-40B2-4E51-ABD6-401F86F966DD}" destId="{0C991F3F-831A-41B9-98BB-33CC888F5EDB}" srcOrd="0" destOrd="0" parTransId="{EE7EFFD3-0A83-43C6-90AC-EBFF38C6D14A}" sibTransId="{3F81331C-7A0A-47F9-9283-10D44E7F0059}"/>
    <dgm:cxn modelId="{E1EF436A-C501-4F63-BFE8-9D86AFFBC37F}" type="presOf" srcId="{B2217376-F0AF-4991-A730-DADAED5BC147}" destId="{CE8C7407-9433-4B0F-A3C2-EE852A537341}" srcOrd="0" destOrd="0" presId="urn:microsoft.com/office/officeart/2005/8/layout/hierarchy2"/>
    <dgm:cxn modelId="{12B534EB-5727-42B2-9A1E-4DCA5DDDA373}" srcId="{1ABD8F97-2910-453B-9F29-3FEB313AA015}" destId="{4D827A15-E9BD-4178-AFCD-AD8CBFD236C8}" srcOrd="0" destOrd="0" parTransId="{41D15EB0-7ED9-4C54-8C19-FC18AD45946B}" sibTransId="{CC56D3CA-8A08-4878-AE19-2344E5E6B3A0}"/>
    <dgm:cxn modelId="{A6F90B12-5AB9-4D3B-9CB5-C5D62DE246F6}" type="presParOf" srcId="{8D0CC0FF-07AA-4027-88CE-99D578D54001}" destId="{08E6ECFB-7AC9-4ED3-A708-20CE6C968671}" srcOrd="0" destOrd="0" presId="urn:microsoft.com/office/officeart/2005/8/layout/hierarchy2"/>
    <dgm:cxn modelId="{13A2EDEE-6743-40C0-B6A6-C59BF97F4022}" type="presParOf" srcId="{08E6ECFB-7AC9-4ED3-A708-20CE6C968671}" destId="{9DDAE7A1-EA96-4D80-9D6A-FA99341F21E3}" srcOrd="0" destOrd="0" presId="urn:microsoft.com/office/officeart/2005/8/layout/hierarchy2"/>
    <dgm:cxn modelId="{30A7C0E5-6CF3-425D-AEAF-6784D2A22311}" type="presParOf" srcId="{08E6ECFB-7AC9-4ED3-A708-20CE6C968671}" destId="{CA3CE1D9-A784-46A9-9A76-7CD71593D6D8}" srcOrd="1" destOrd="0" presId="urn:microsoft.com/office/officeart/2005/8/layout/hierarchy2"/>
    <dgm:cxn modelId="{F1E0D821-B437-450E-819A-506B0584F221}" type="presParOf" srcId="{CA3CE1D9-A784-46A9-9A76-7CD71593D6D8}" destId="{844D417C-2E87-4FD0-B090-BC42D0AD0327}" srcOrd="0" destOrd="0" presId="urn:microsoft.com/office/officeart/2005/8/layout/hierarchy2"/>
    <dgm:cxn modelId="{76040DE0-5A38-4922-A89F-454A27E4308B}" type="presParOf" srcId="{844D417C-2E87-4FD0-B090-BC42D0AD0327}" destId="{A9E3EB16-1503-4947-9DB9-8892ADD2787C}" srcOrd="0" destOrd="0" presId="urn:microsoft.com/office/officeart/2005/8/layout/hierarchy2"/>
    <dgm:cxn modelId="{E53B700F-B6AF-4F61-B151-BFB74465571B}" type="presParOf" srcId="{CA3CE1D9-A784-46A9-9A76-7CD71593D6D8}" destId="{F69DEE19-0E7A-41EB-9AC9-56494F53A3BB}" srcOrd="1" destOrd="0" presId="urn:microsoft.com/office/officeart/2005/8/layout/hierarchy2"/>
    <dgm:cxn modelId="{A6942CB8-2835-4F8A-95A1-A650264E23F6}" type="presParOf" srcId="{F69DEE19-0E7A-41EB-9AC9-56494F53A3BB}" destId="{8C3C612B-B726-4007-AA0E-A6A10DA2455E}" srcOrd="0" destOrd="0" presId="urn:microsoft.com/office/officeart/2005/8/layout/hierarchy2"/>
    <dgm:cxn modelId="{F9AC8A15-6767-45A1-8A3D-6577C9E09701}" type="presParOf" srcId="{F69DEE19-0E7A-41EB-9AC9-56494F53A3BB}" destId="{87820A40-6AE4-4BD5-B217-26FCCA1A3305}" srcOrd="1" destOrd="0" presId="urn:microsoft.com/office/officeart/2005/8/layout/hierarchy2"/>
    <dgm:cxn modelId="{A1E9A2C5-A5ED-4415-8E6F-751426717631}" type="presParOf" srcId="{87820A40-6AE4-4BD5-B217-26FCCA1A3305}" destId="{1DA0A49F-C291-4A20-A61B-C0C31EF55202}" srcOrd="0" destOrd="0" presId="urn:microsoft.com/office/officeart/2005/8/layout/hierarchy2"/>
    <dgm:cxn modelId="{9B886DE4-A5CE-423E-855E-B9B2395E16F0}" type="presParOf" srcId="{1DA0A49F-C291-4A20-A61B-C0C31EF55202}" destId="{A50E489C-F524-49EE-9970-06B7CA0B8A14}" srcOrd="0" destOrd="0" presId="urn:microsoft.com/office/officeart/2005/8/layout/hierarchy2"/>
    <dgm:cxn modelId="{54B99A4A-A7C1-4FFB-B476-ED15B746D1DA}" type="presParOf" srcId="{87820A40-6AE4-4BD5-B217-26FCCA1A3305}" destId="{19091C65-6233-40D6-BFCF-890EE3EDC4B1}" srcOrd="1" destOrd="0" presId="urn:microsoft.com/office/officeart/2005/8/layout/hierarchy2"/>
    <dgm:cxn modelId="{E1A556AB-DAF2-4478-A97D-984C4F6ACA31}" type="presParOf" srcId="{19091C65-6233-40D6-BFCF-890EE3EDC4B1}" destId="{A0B05888-84AF-44E0-A786-677C1C2F03FA}" srcOrd="0" destOrd="0" presId="urn:microsoft.com/office/officeart/2005/8/layout/hierarchy2"/>
    <dgm:cxn modelId="{63FAA4BB-48A6-4D77-A5ED-4EE64982E4B2}" type="presParOf" srcId="{19091C65-6233-40D6-BFCF-890EE3EDC4B1}" destId="{54CFD584-7113-4715-978D-5DDBB04007F6}" srcOrd="1" destOrd="0" presId="urn:microsoft.com/office/officeart/2005/8/layout/hierarchy2"/>
    <dgm:cxn modelId="{F33ECB91-A2E7-46C1-8C46-D4055F45C984}" type="presParOf" srcId="{54CFD584-7113-4715-978D-5DDBB04007F6}" destId="{2C4DBDEB-7C11-426F-A962-A8B621036F49}" srcOrd="0" destOrd="0" presId="urn:microsoft.com/office/officeart/2005/8/layout/hierarchy2"/>
    <dgm:cxn modelId="{2F7DADC9-8132-4884-AFC4-8D21055DEF3F}" type="presParOf" srcId="{2C4DBDEB-7C11-426F-A962-A8B621036F49}" destId="{63CA8377-5212-4900-BE53-61D4B0E11EFB}" srcOrd="0" destOrd="0" presId="urn:microsoft.com/office/officeart/2005/8/layout/hierarchy2"/>
    <dgm:cxn modelId="{B2562D20-9DDC-4482-BAA9-116A3A9C79F2}" type="presParOf" srcId="{54CFD584-7113-4715-978D-5DDBB04007F6}" destId="{C97A423C-9C64-42BF-92F3-40AC2D5C7B3D}" srcOrd="1" destOrd="0" presId="urn:microsoft.com/office/officeart/2005/8/layout/hierarchy2"/>
    <dgm:cxn modelId="{8B41603E-7059-4EB5-AB4D-B7545000D6FD}" type="presParOf" srcId="{C97A423C-9C64-42BF-92F3-40AC2D5C7B3D}" destId="{BF207D3E-BAD5-4DAB-A34C-ACB2EEDC20C4}" srcOrd="0" destOrd="0" presId="urn:microsoft.com/office/officeart/2005/8/layout/hierarchy2"/>
    <dgm:cxn modelId="{B75F9579-6CBE-4297-A35A-574F280ADFBC}" type="presParOf" srcId="{C97A423C-9C64-42BF-92F3-40AC2D5C7B3D}" destId="{EBF9E8A3-320B-4E7C-9B37-9838A843B797}" srcOrd="1" destOrd="0" presId="urn:microsoft.com/office/officeart/2005/8/layout/hierarchy2"/>
    <dgm:cxn modelId="{791E16EE-7630-4BE9-AC59-3E6051C36E06}" type="presParOf" srcId="{EBF9E8A3-320B-4E7C-9B37-9838A843B797}" destId="{C156A6E2-A344-482E-AA54-B70B37829BAC}" srcOrd="0" destOrd="0" presId="urn:microsoft.com/office/officeart/2005/8/layout/hierarchy2"/>
    <dgm:cxn modelId="{927F179A-1802-44C9-B7FD-6EBEFE7A9215}" type="presParOf" srcId="{C156A6E2-A344-482E-AA54-B70B37829BAC}" destId="{C49C4DC4-B051-490E-B5A7-97FA794758BA}" srcOrd="0" destOrd="0" presId="urn:microsoft.com/office/officeart/2005/8/layout/hierarchy2"/>
    <dgm:cxn modelId="{1640FE2F-4EFF-4ED7-9467-6050E241578C}" type="presParOf" srcId="{EBF9E8A3-320B-4E7C-9B37-9838A843B797}" destId="{6F759501-928E-473A-B902-D21A8144FA83}" srcOrd="1" destOrd="0" presId="urn:microsoft.com/office/officeart/2005/8/layout/hierarchy2"/>
    <dgm:cxn modelId="{552AE89C-27DB-44CF-AE1F-D41AD380C4BD}" type="presParOf" srcId="{6F759501-928E-473A-B902-D21A8144FA83}" destId="{CDBB7F7B-DF90-4AE0-9860-2E44A8868FCE}" srcOrd="0" destOrd="0" presId="urn:microsoft.com/office/officeart/2005/8/layout/hierarchy2"/>
    <dgm:cxn modelId="{FD79F886-E170-4569-9C59-1A7CA743E72F}" type="presParOf" srcId="{6F759501-928E-473A-B902-D21A8144FA83}" destId="{D5E5CA53-6317-4831-97A4-4D746B5CE745}" srcOrd="1" destOrd="0" presId="urn:microsoft.com/office/officeart/2005/8/layout/hierarchy2"/>
    <dgm:cxn modelId="{9F93E0B5-7EAF-4B3A-9B9E-29B0B1506E73}" type="presParOf" srcId="{54CFD584-7113-4715-978D-5DDBB04007F6}" destId="{F77416BB-E242-4D04-A4B8-F0B97E247042}" srcOrd="2" destOrd="0" presId="urn:microsoft.com/office/officeart/2005/8/layout/hierarchy2"/>
    <dgm:cxn modelId="{17810ED2-532F-4EA7-8FD3-78300B7EBA49}" type="presParOf" srcId="{F77416BB-E242-4D04-A4B8-F0B97E247042}" destId="{9A683E52-D3DF-42D8-8EAB-3B082A20D4BE}" srcOrd="0" destOrd="0" presId="urn:microsoft.com/office/officeart/2005/8/layout/hierarchy2"/>
    <dgm:cxn modelId="{0277603C-9B59-415B-A8A1-C8923F935C4E}" type="presParOf" srcId="{54CFD584-7113-4715-978D-5DDBB04007F6}" destId="{9F6E2D80-1703-405C-A6BD-D45C83FF88C1}" srcOrd="3" destOrd="0" presId="urn:microsoft.com/office/officeart/2005/8/layout/hierarchy2"/>
    <dgm:cxn modelId="{48657AAE-26D3-49A8-A3AC-17F20FAA4D5A}" type="presParOf" srcId="{9F6E2D80-1703-405C-A6BD-D45C83FF88C1}" destId="{D4D12260-ADF6-4A72-B2AA-72C0CE1DDE56}" srcOrd="0" destOrd="0" presId="urn:microsoft.com/office/officeart/2005/8/layout/hierarchy2"/>
    <dgm:cxn modelId="{CA14E743-D92D-46DD-9C9F-EB24305E9504}" type="presParOf" srcId="{9F6E2D80-1703-405C-A6BD-D45C83FF88C1}" destId="{E30FFA87-257C-4E3F-838D-F5F4CE64F5EB}" srcOrd="1" destOrd="0" presId="urn:microsoft.com/office/officeart/2005/8/layout/hierarchy2"/>
    <dgm:cxn modelId="{21FC29D9-B7D2-4B2C-B4C0-05EE03019015}" type="presParOf" srcId="{E30FFA87-257C-4E3F-838D-F5F4CE64F5EB}" destId="{36964CF0-931E-4066-B2BC-F651A0171FCC}" srcOrd="0" destOrd="0" presId="urn:microsoft.com/office/officeart/2005/8/layout/hierarchy2"/>
    <dgm:cxn modelId="{A3B3DC3B-0DE8-497A-B130-69D0D10A08AD}" type="presParOf" srcId="{36964CF0-931E-4066-B2BC-F651A0171FCC}" destId="{DB1708DB-F7C2-47DE-A35A-ACE0B51842E2}" srcOrd="0" destOrd="0" presId="urn:microsoft.com/office/officeart/2005/8/layout/hierarchy2"/>
    <dgm:cxn modelId="{20C2CF25-7070-48E9-A84F-DF3576123DB1}" type="presParOf" srcId="{E30FFA87-257C-4E3F-838D-F5F4CE64F5EB}" destId="{2EF7E969-5594-4977-9270-557FD415A017}" srcOrd="1" destOrd="0" presId="urn:microsoft.com/office/officeart/2005/8/layout/hierarchy2"/>
    <dgm:cxn modelId="{5A82F245-9A97-4F6F-8501-96A85BFE449A}" type="presParOf" srcId="{2EF7E969-5594-4977-9270-557FD415A017}" destId="{FF1CA3EF-53FB-41BE-B857-84346F4BDE74}" srcOrd="0" destOrd="0" presId="urn:microsoft.com/office/officeart/2005/8/layout/hierarchy2"/>
    <dgm:cxn modelId="{297C4E22-3D3C-4E3F-BCE4-E1B96499753B}" type="presParOf" srcId="{2EF7E969-5594-4977-9270-557FD415A017}" destId="{8A390AC6-8A6F-4017-8E03-7A6A1CB25FCF}" srcOrd="1" destOrd="0" presId="urn:microsoft.com/office/officeart/2005/8/layout/hierarchy2"/>
    <dgm:cxn modelId="{361D54D1-4F4B-4807-B7A6-F4C67946D000}" type="presParOf" srcId="{8A390AC6-8A6F-4017-8E03-7A6A1CB25FCF}" destId="{0E711294-C9C9-4AD6-BC28-39117B45FFE9}" srcOrd="0" destOrd="0" presId="urn:microsoft.com/office/officeart/2005/8/layout/hierarchy2"/>
    <dgm:cxn modelId="{D3CB61D9-D295-4CA9-B3F2-4DBBA2D0AFA1}" type="presParOf" srcId="{0E711294-C9C9-4AD6-BC28-39117B45FFE9}" destId="{F6AC0C40-A990-47BA-83C1-AD2618668008}" srcOrd="0" destOrd="0" presId="urn:microsoft.com/office/officeart/2005/8/layout/hierarchy2"/>
    <dgm:cxn modelId="{EE8FBE1A-E07A-46C9-A0FA-52D9F5E90782}" type="presParOf" srcId="{8A390AC6-8A6F-4017-8E03-7A6A1CB25FCF}" destId="{C8A46507-1792-48EA-87F9-BCEFA6CABBBE}" srcOrd="1" destOrd="0" presId="urn:microsoft.com/office/officeart/2005/8/layout/hierarchy2"/>
    <dgm:cxn modelId="{1F87B279-B5DE-46E6-8EDF-FC71E6FFE1F9}" type="presParOf" srcId="{C8A46507-1792-48EA-87F9-BCEFA6CABBBE}" destId="{CE8C7407-9433-4B0F-A3C2-EE852A537341}" srcOrd="0" destOrd="0" presId="urn:microsoft.com/office/officeart/2005/8/layout/hierarchy2"/>
    <dgm:cxn modelId="{1A738C1F-E55D-4D95-BDB6-601D5024DA72}" type="presParOf" srcId="{C8A46507-1792-48EA-87F9-BCEFA6CABBBE}" destId="{CA6C516A-536D-42D3-B955-DD8E93F3CA8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9EF7E2-5BDE-4A58-B8A9-A1D10FFAF9BF}" type="doc">
      <dgm:prSet loTypeId="urn:microsoft.com/office/officeart/2005/8/layout/hierarchy2" loCatId="hierarchy" qsTypeId="urn:microsoft.com/office/officeart/2005/8/quickstyle/3d2" qsCatId="3D" csTypeId="urn:microsoft.com/office/officeart/2005/8/colors/accent1_2" csCatId="accent1" phldr="1"/>
      <dgm:spPr/>
      <dgm:t>
        <a:bodyPr/>
        <a:lstStyle/>
        <a:p>
          <a:endParaRPr lang="pl-PL"/>
        </a:p>
      </dgm:t>
    </dgm:pt>
    <dgm:pt modelId="{7A87A10E-BDA5-465C-B323-090E3EA0F942}">
      <dgm:prSet phldrT="[Tekst]" custT="1"/>
      <dgm:spPr/>
      <dgm:t>
        <a:bodyPr/>
        <a:lstStyle/>
        <a:p>
          <a:endParaRPr lang="pl-PL" sz="1000" dirty="0"/>
        </a:p>
      </dgm:t>
    </dgm:pt>
    <dgm:pt modelId="{ED1806B8-9220-46EF-931C-DEBD5A9E5537}" type="sibTrans" cxnId="{8530974D-0097-42D8-8527-A4CA25979123}">
      <dgm:prSet/>
      <dgm:spPr/>
      <dgm:t>
        <a:bodyPr/>
        <a:lstStyle/>
        <a:p>
          <a:endParaRPr lang="pl-PL"/>
        </a:p>
      </dgm:t>
    </dgm:pt>
    <dgm:pt modelId="{E5C97DCE-2274-446C-8871-B6C2A30D8887}" type="parTrans" cxnId="{8530974D-0097-42D8-8527-A4CA25979123}">
      <dgm:prSet/>
      <dgm:spPr/>
      <dgm:t>
        <a:bodyPr/>
        <a:lstStyle/>
        <a:p>
          <a:endParaRPr lang="pl-PL"/>
        </a:p>
      </dgm:t>
    </dgm:pt>
    <dgm:pt modelId="{1E555BDF-819F-4831-AB3A-B75ACA9C5C9A}">
      <dgm:prSet custT="1"/>
      <dgm:spPr>
        <a:solidFill>
          <a:schemeClr val="accent5">
            <a:lumMod val="50000"/>
          </a:schemeClr>
        </a:solidFill>
      </dgm:spPr>
      <dgm:t>
        <a:bodyPr/>
        <a:lstStyle/>
        <a:p>
          <a:r>
            <a:rPr lang="pl-PL" sz="1000" dirty="0" smtClean="0"/>
            <a:t>Rejestracja</a:t>
          </a:r>
          <a:r>
            <a:rPr lang="pl-PL" sz="1000" baseline="0" dirty="0" smtClean="0"/>
            <a:t> Uczestnika w Bazie Usług Rozwojowych (BUR)*</a:t>
          </a:r>
          <a:endParaRPr lang="pl-PL" sz="1000" dirty="0"/>
        </a:p>
      </dgm:t>
    </dgm:pt>
    <dgm:pt modelId="{487DB917-5FDC-483D-B7BC-54F902540438}" type="sibTrans" cxnId="{63F20BD3-11CD-4347-B5C1-17A88D967D16}">
      <dgm:prSet/>
      <dgm:spPr/>
      <dgm:t>
        <a:bodyPr/>
        <a:lstStyle/>
        <a:p>
          <a:endParaRPr lang="pl-PL"/>
        </a:p>
      </dgm:t>
    </dgm:pt>
    <dgm:pt modelId="{B303BD3D-D3B4-4985-8150-5B355EEA6D28}" type="parTrans" cxnId="{63F20BD3-11CD-4347-B5C1-17A88D967D16}">
      <dgm:prSet/>
      <dgm:spPr/>
      <dgm:t>
        <a:bodyPr/>
        <a:lstStyle/>
        <a:p>
          <a:endParaRPr lang="pl-PL"/>
        </a:p>
      </dgm:t>
    </dgm:pt>
    <dgm:pt modelId="{A7E4E90E-6C5F-40BD-BE13-D882F0B7BDD4}">
      <dgm:prSet custT="1"/>
      <dgm:spPr/>
      <dgm:t>
        <a:bodyPr/>
        <a:lstStyle/>
        <a:p>
          <a:r>
            <a:rPr lang="pl-PL" sz="1000" dirty="0"/>
            <a:t>E-mail </a:t>
          </a:r>
          <a:r>
            <a:rPr lang="pl-PL" sz="1000" dirty="0" smtClean="0"/>
            <a:t>z BIUR z </a:t>
          </a:r>
          <a:r>
            <a:rPr lang="pl-PL" sz="1000" dirty="0"/>
            <a:t>wiadomością </a:t>
          </a:r>
        </a:p>
        <a:p>
          <a:r>
            <a:rPr lang="pl-PL" sz="1000" dirty="0"/>
            <a:t>o nadaniu nr </a:t>
          </a:r>
          <a:r>
            <a:rPr lang="pl-PL" sz="1000" dirty="0" smtClean="0"/>
            <a:t>ID</a:t>
          </a:r>
          <a:endParaRPr lang="pl-PL" sz="1000" dirty="0"/>
        </a:p>
      </dgm:t>
    </dgm:pt>
    <dgm:pt modelId="{29DD52ED-5762-48AA-8DA9-08F2A869E4CF}" type="parTrans" cxnId="{D47565D8-3C39-40B1-AA20-A218ABDC777B}">
      <dgm:prSet/>
      <dgm:spPr/>
      <dgm:t>
        <a:bodyPr/>
        <a:lstStyle/>
        <a:p>
          <a:endParaRPr lang="pl-PL"/>
        </a:p>
      </dgm:t>
    </dgm:pt>
    <dgm:pt modelId="{2A50E6BB-162C-4D24-B6EC-D583E82839B7}" type="sibTrans" cxnId="{D47565D8-3C39-40B1-AA20-A218ABDC777B}">
      <dgm:prSet/>
      <dgm:spPr/>
      <dgm:t>
        <a:bodyPr/>
        <a:lstStyle/>
        <a:p>
          <a:endParaRPr lang="pl-PL"/>
        </a:p>
      </dgm:t>
    </dgm:pt>
    <dgm:pt modelId="{3FD594B9-60C4-4449-987D-79EEA094F6F1}">
      <dgm:prSet custT="1"/>
      <dgm:spPr/>
      <dgm:t>
        <a:bodyPr/>
        <a:lstStyle/>
        <a:p>
          <a:r>
            <a:rPr lang="pl-PL" sz="1000" dirty="0" smtClean="0"/>
            <a:t>Następnie, pracownik </a:t>
          </a:r>
          <a:r>
            <a:rPr lang="pl-PL" sz="1000" dirty="0"/>
            <a:t>WUP </a:t>
          </a:r>
          <a:r>
            <a:rPr lang="pl-PL" sz="1000" dirty="0" smtClean="0"/>
            <a:t>nada Uczestnikowi </a:t>
          </a:r>
          <a:r>
            <a:rPr lang="pl-PL" sz="1000" dirty="0"/>
            <a:t>nr </a:t>
          </a:r>
          <a:r>
            <a:rPr lang="pl-PL" sz="1000" dirty="0" smtClean="0"/>
            <a:t>ID w BUR</a:t>
          </a:r>
          <a:endParaRPr lang="pl-PL" sz="1000" dirty="0"/>
        </a:p>
      </dgm:t>
    </dgm:pt>
    <dgm:pt modelId="{0ADACCCC-DA3D-4322-A9CE-BF8A4B6D9EDC}" type="parTrans" cxnId="{85626111-FA7B-465A-9179-C00F8EE2C8E9}">
      <dgm:prSet/>
      <dgm:spPr/>
      <dgm:t>
        <a:bodyPr/>
        <a:lstStyle/>
        <a:p>
          <a:endParaRPr lang="pl-PL"/>
        </a:p>
      </dgm:t>
    </dgm:pt>
    <dgm:pt modelId="{0799FAC2-B303-4C94-BB35-9FA64752CD19}" type="sibTrans" cxnId="{85626111-FA7B-465A-9179-C00F8EE2C8E9}">
      <dgm:prSet/>
      <dgm:spPr/>
      <dgm:t>
        <a:bodyPr/>
        <a:lstStyle/>
        <a:p>
          <a:endParaRPr lang="pl-PL"/>
        </a:p>
      </dgm:t>
    </dgm:pt>
    <dgm:pt modelId="{AB43B7D4-A59D-4A29-9DB5-AE76B632D41C}" type="pres">
      <dgm:prSet presAssocID="{AA9EF7E2-5BDE-4A58-B8A9-A1D10FFAF9BF}" presName="diagram" presStyleCnt="0">
        <dgm:presLayoutVars>
          <dgm:chPref val="1"/>
          <dgm:dir/>
          <dgm:animOne val="branch"/>
          <dgm:animLvl val="lvl"/>
          <dgm:resizeHandles val="exact"/>
        </dgm:presLayoutVars>
      </dgm:prSet>
      <dgm:spPr/>
      <dgm:t>
        <a:bodyPr/>
        <a:lstStyle/>
        <a:p>
          <a:endParaRPr lang="pl-PL"/>
        </a:p>
      </dgm:t>
    </dgm:pt>
    <dgm:pt modelId="{A851FAD3-AF18-43C5-99A2-3B03C7DA66E0}" type="pres">
      <dgm:prSet presAssocID="{1E555BDF-819F-4831-AB3A-B75ACA9C5C9A}" presName="root1" presStyleCnt="0"/>
      <dgm:spPr/>
    </dgm:pt>
    <dgm:pt modelId="{033CCA0D-C601-4096-811F-C53D3E9DAB87}" type="pres">
      <dgm:prSet presAssocID="{1E555BDF-819F-4831-AB3A-B75ACA9C5C9A}" presName="LevelOneTextNode" presStyleLbl="node0" presStyleIdx="0" presStyleCnt="1" custScaleX="106660">
        <dgm:presLayoutVars>
          <dgm:chPref val="3"/>
        </dgm:presLayoutVars>
      </dgm:prSet>
      <dgm:spPr/>
      <dgm:t>
        <a:bodyPr/>
        <a:lstStyle/>
        <a:p>
          <a:endParaRPr lang="pl-PL"/>
        </a:p>
      </dgm:t>
    </dgm:pt>
    <dgm:pt modelId="{BA7FDD71-397C-4AEA-81FD-8FB7EF627018}" type="pres">
      <dgm:prSet presAssocID="{1E555BDF-819F-4831-AB3A-B75ACA9C5C9A}" presName="level2hierChild" presStyleCnt="0"/>
      <dgm:spPr/>
    </dgm:pt>
    <dgm:pt modelId="{81476E90-EC85-4F27-86E2-1FADE2160827}" type="pres">
      <dgm:prSet presAssocID="{E5C97DCE-2274-446C-8871-B6C2A30D8887}" presName="conn2-1" presStyleLbl="parChTrans1D2" presStyleIdx="0" presStyleCnt="1"/>
      <dgm:spPr/>
      <dgm:t>
        <a:bodyPr/>
        <a:lstStyle/>
        <a:p>
          <a:endParaRPr lang="pl-PL"/>
        </a:p>
      </dgm:t>
    </dgm:pt>
    <dgm:pt modelId="{0F3BF5A4-6A5C-4C78-AC72-CA99AF2CD619}" type="pres">
      <dgm:prSet presAssocID="{E5C97DCE-2274-446C-8871-B6C2A30D8887}" presName="connTx" presStyleLbl="parChTrans1D2" presStyleIdx="0" presStyleCnt="1"/>
      <dgm:spPr/>
      <dgm:t>
        <a:bodyPr/>
        <a:lstStyle/>
        <a:p>
          <a:endParaRPr lang="pl-PL"/>
        </a:p>
      </dgm:t>
    </dgm:pt>
    <dgm:pt modelId="{9AFBE248-8C7C-4868-8AE5-76189C563E6A}" type="pres">
      <dgm:prSet presAssocID="{7A87A10E-BDA5-465C-B323-090E3EA0F942}" presName="root2" presStyleCnt="0"/>
      <dgm:spPr/>
    </dgm:pt>
    <dgm:pt modelId="{4AF35FB2-D677-45E9-BF55-904B3C261501}" type="pres">
      <dgm:prSet presAssocID="{7A87A10E-BDA5-465C-B323-090E3EA0F942}" presName="LevelTwoTextNode" presStyleLbl="node2" presStyleIdx="0" presStyleCnt="1" custScaleX="109000">
        <dgm:presLayoutVars>
          <dgm:chPref val="3"/>
        </dgm:presLayoutVars>
      </dgm:prSet>
      <dgm:spPr/>
      <dgm:t>
        <a:bodyPr/>
        <a:lstStyle/>
        <a:p>
          <a:endParaRPr lang="pl-PL"/>
        </a:p>
      </dgm:t>
    </dgm:pt>
    <dgm:pt modelId="{82DF025A-7FFA-4376-9F80-4E03FB55DBC6}" type="pres">
      <dgm:prSet presAssocID="{7A87A10E-BDA5-465C-B323-090E3EA0F942}" presName="level3hierChild" presStyleCnt="0"/>
      <dgm:spPr/>
    </dgm:pt>
    <dgm:pt modelId="{683B6E46-4E81-471F-B107-5E53C2712AF4}" type="pres">
      <dgm:prSet presAssocID="{0ADACCCC-DA3D-4322-A9CE-BF8A4B6D9EDC}" presName="conn2-1" presStyleLbl="parChTrans1D3" presStyleIdx="0" presStyleCnt="1"/>
      <dgm:spPr/>
      <dgm:t>
        <a:bodyPr/>
        <a:lstStyle/>
        <a:p>
          <a:endParaRPr lang="pl-PL"/>
        </a:p>
      </dgm:t>
    </dgm:pt>
    <dgm:pt modelId="{ACDC355C-C6DF-4722-A193-3E97F7C22450}" type="pres">
      <dgm:prSet presAssocID="{0ADACCCC-DA3D-4322-A9CE-BF8A4B6D9EDC}" presName="connTx" presStyleLbl="parChTrans1D3" presStyleIdx="0" presStyleCnt="1"/>
      <dgm:spPr/>
      <dgm:t>
        <a:bodyPr/>
        <a:lstStyle/>
        <a:p>
          <a:endParaRPr lang="pl-PL"/>
        </a:p>
      </dgm:t>
    </dgm:pt>
    <dgm:pt modelId="{9891A265-6A9D-4A50-ABA2-0633EC8DC0A7}" type="pres">
      <dgm:prSet presAssocID="{3FD594B9-60C4-4449-987D-79EEA094F6F1}" presName="root2" presStyleCnt="0"/>
      <dgm:spPr/>
    </dgm:pt>
    <dgm:pt modelId="{854FF067-35E3-4ED4-8678-6A4FAE2DA92D}" type="pres">
      <dgm:prSet presAssocID="{3FD594B9-60C4-4449-987D-79EEA094F6F1}" presName="LevelTwoTextNode" presStyleLbl="node3" presStyleIdx="0" presStyleCnt="1" custScaleX="116796" custLinFactNeighborX="-3326" custLinFactNeighborY="-2340">
        <dgm:presLayoutVars>
          <dgm:chPref val="3"/>
        </dgm:presLayoutVars>
      </dgm:prSet>
      <dgm:spPr/>
      <dgm:t>
        <a:bodyPr/>
        <a:lstStyle/>
        <a:p>
          <a:endParaRPr lang="pl-PL"/>
        </a:p>
      </dgm:t>
    </dgm:pt>
    <dgm:pt modelId="{485105AB-DECD-40DB-9D33-7ECE43E56FF4}" type="pres">
      <dgm:prSet presAssocID="{3FD594B9-60C4-4449-987D-79EEA094F6F1}" presName="level3hierChild" presStyleCnt="0"/>
      <dgm:spPr/>
    </dgm:pt>
    <dgm:pt modelId="{8037E8F8-711D-4194-A74A-7CBFC89430E0}" type="pres">
      <dgm:prSet presAssocID="{29DD52ED-5762-48AA-8DA9-08F2A869E4CF}" presName="conn2-1" presStyleLbl="parChTrans1D4" presStyleIdx="0" presStyleCnt="1"/>
      <dgm:spPr/>
      <dgm:t>
        <a:bodyPr/>
        <a:lstStyle/>
        <a:p>
          <a:endParaRPr lang="pl-PL"/>
        </a:p>
      </dgm:t>
    </dgm:pt>
    <dgm:pt modelId="{429B2EBE-BA15-4C56-9B94-504E4012ED85}" type="pres">
      <dgm:prSet presAssocID="{29DD52ED-5762-48AA-8DA9-08F2A869E4CF}" presName="connTx" presStyleLbl="parChTrans1D4" presStyleIdx="0" presStyleCnt="1"/>
      <dgm:spPr/>
      <dgm:t>
        <a:bodyPr/>
        <a:lstStyle/>
        <a:p>
          <a:endParaRPr lang="pl-PL"/>
        </a:p>
      </dgm:t>
    </dgm:pt>
    <dgm:pt modelId="{33C85B74-0BC0-4C76-92F6-6AE9CA61E29D}" type="pres">
      <dgm:prSet presAssocID="{A7E4E90E-6C5F-40BD-BE13-D882F0B7BDD4}" presName="root2" presStyleCnt="0"/>
      <dgm:spPr/>
    </dgm:pt>
    <dgm:pt modelId="{9484E3B7-811E-4792-9F7B-B2B2D22383A6}" type="pres">
      <dgm:prSet presAssocID="{A7E4E90E-6C5F-40BD-BE13-D882F0B7BDD4}" presName="LevelTwoTextNode" presStyleLbl="node4" presStyleIdx="0" presStyleCnt="1" custScaleX="121227" custLinFactNeighborX="-3511" custLinFactNeighborY="-2340">
        <dgm:presLayoutVars>
          <dgm:chPref val="3"/>
        </dgm:presLayoutVars>
      </dgm:prSet>
      <dgm:spPr/>
      <dgm:t>
        <a:bodyPr/>
        <a:lstStyle/>
        <a:p>
          <a:endParaRPr lang="pl-PL"/>
        </a:p>
      </dgm:t>
    </dgm:pt>
    <dgm:pt modelId="{1A23BFD3-DD92-4C66-8A1C-A38376654CF7}" type="pres">
      <dgm:prSet presAssocID="{A7E4E90E-6C5F-40BD-BE13-D882F0B7BDD4}" presName="level3hierChild" presStyleCnt="0"/>
      <dgm:spPr/>
    </dgm:pt>
  </dgm:ptLst>
  <dgm:cxnLst>
    <dgm:cxn modelId="{6E07F6BA-747D-413E-ADC1-5E534AFC852F}" type="presOf" srcId="{3FD594B9-60C4-4449-987D-79EEA094F6F1}" destId="{854FF067-35E3-4ED4-8678-6A4FAE2DA92D}" srcOrd="0" destOrd="0" presId="urn:microsoft.com/office/officeart/2005/8/layout/hierarchy2"/>
    <dgm:cxn modelId="{8CAE216B-8119-4529-A980-8EC3D54C1373}" type="presOf" srcId="{7A87A10E-BDA5-465C-B323-090E3EA0F942}" destId="{4AF35FB2-D677-45E9-BF55-904B3C261501}" srcOrd="0" destOrd="0" presId="urn:microsoft.com/office/officeart/2005/8/layout/hierarchy2"/>
    <dgm:cxn modelId="{85626111-FA7B-465A-9179-C00F8EE2C8E9}" srcId="{7A87A10E-BDA5-465C-B323-090E3EA0F942}" destId="{3FD594B9-60C4-4449-987D-79EEA094F6F1}" srcOrd="0" destOrd="0" parTransId="{0ADACCCC-DA3D-4322-A9CE-BF8A4B6D9EDC}" sibTransId="{0799FAC2-B303-4C94-BB35-9FA64752CD19}"/>
    <dgm:cxn modelId="{72BA3F32-4195-40DB-8E11-E48A1F8D8E2A}" type="presOf" srcId="{1E555BDF-819F-4831-AB3A-B75ACA9C5C9A}" destId="{033CCA0D-C601-4096-811F-C53D3E9DAB87}" srcOrd="0" destOrd="0" presId="urn:microsoft.com/office/officeart/2005/8/layout/hierarchy2"/>
    <dgm:cxn modelId="{87AD4346-3046-429F-96BC-28DAACB73561}" type="presOf" srcId="{29DD52ED-5762-48AA-8DA9-08F2A869E4CF}" destId="{429B2EBE-BA15-4C56-9B94-504E4012ED85}" srcOrd="1" destOrd="0" presId="urn:microsoft.com/office/officeart/2005/8/layout/hierarchy2"/>
    <dgm:cxn modelId="{8530974D-0097-42D8-8527-A4CA25979123}" srcId="{1E555BDF-819F-4831-AB3A-B75ACA9C5C9A}" destId="{7A87A10E-BDA5-465C-B323-090E3EA0F942}" srcOrd="0" destOrd="0" parTransId="{E5C97DCE-2274-446C-8871-B6C2A30D8887}" sibTransId="{ED1806B8-9220-46EF-931C-DEBD5A9E5537}"/>
    <dgm:cxn modelId="{63F20BD3-11CD-4347-B5C1-17A88D967D16}" srcId="{AA9EF7E2-5BDE-4A58-B8A9-A1D10FFAF9BF}" destId="{1E555BDF-819F-4831-AB3A-B75ACA9C5C9A}" srcOrd="0" destOrd="0" parTransId="{B303BD3D-D3B4-4985-8150-5B355EEA6D28}" sibTransId="{487DB917-5FDC-483D-B7BC-54F902540438}"/>
    <dgm:cxn modelId="{B4523E66-25BD-4A91-9138-F6E88E378309}" type="presOf" srcId="{29DD52ED-5762-48AA-8DA9-08F2A869E4CF}" destId="{8037E8F8-711D-4194-A74A-7CBFC89430E0}" srcOrd="0" destOrd="0" presId="urn:microsoft.com/office/officeart/2005/8/layout/hierarchy2"/>
    <dgm:cxn modelId="{93B1E6E1-0F89-4A20-B7BF-DEAFBEA8C4B7}" type="presOf" srcId="{AA9EF7E2-5BDE-4A58-B8A9-A1D10FFAF9BF}" destId="{AB43B7D4-A59D-4A29-9DB5-AE76B632D41C}" srcOrd="0" destOrd="0" presId="urn:microsoft.com/office/officeart/2005/8/layout/hierarchy2"/>
    <dgm:cxn modelId="{82C40D60-1C7E-422D-8AC3-1D5E1E3090B1}" type="presOf" srcId="{0ADACCCC-DA3D-4322-A9CE-BF8A4B6D9EDC}" destId="{683B6E46-4E81-471F-B107-5E53C2712AF4}" srcOrd="0" destOrd="0" presId="urn:microsoft.com/office/officeart/2005/8/layout/hierarchy2"/>
    <dgm:cxn modelId="{1B9C84E8-51F3-4857-8768-CDBB53CF6F1A}" type="presOf" srcId="{E5C97DCE-2274-446C-8871-B6C2A30D8887}" destId="{0F3BF5A4-6A5C-4C78-AC72-CA99AF2CD619}" srcOrd="1" destOrd="0" presId="urn:microsoft.com/office/officeart/2005/8/layout/hierarchy2"/>
    <dgm:cxn modelId="{D47565D8-3C39-40B1-AA20-A218ABDC777B}" srcId="{3FD594B9-60C4-4449-987D-79EEA094F6F1}" destId="{A7E4E90E-6C5F-40BD-BE13-D882F0B7BDD4}" srcOrd="0" destOrd="0" parTransId="{29DD52ED-5762-48AA-8DA9-08F2A869E4CF}" sibTransId="{2A50E6BB-162C-4D24-B6EC-D583E82839B7}"/>
    <dgm:cxn modelId="{95084830-9061-4AD3-9CBA-1D626E037B52}" type="presOf" srcId="{A7E4E90E-6C5F-40BD-BE13-D882F0B7BDD4}" destId="{9484E3B7-811E-4792-9F7B-B2B2D22383A6}" srcOrd="0" destOrd="0" presId="urn:microsoft.com/office/officeart/2005/8/layout/hierarchy2"/>
    <dgm:cxn modelId="{460151F3-BCA8-4865-A175-F2C04D0EA860}" type="presOf" srcId="{0ADACCCC-DA3D-4322-A9CE-BF8A4B6D9EDC}" destId="{ACDC355C-C6DF-4722-A193-3E97F7C22450}" srcOrd="1" destOrd="0" presId="urn:microsoft.com/office/officeart/2005/8/layout/hierarchy2"/>
    <dgm:cxn modelId="{514CD6A8-9B1A-43ED-A787-EED04FCE636A}" type="presOf" srcId="{E5C97DCE-2274-446C-8871-B6C2A30D8887}" destId="{81476E90-EC85-4F27-86E2-1FADE2160827}" srcOrd="0" destOrd="0" presId="urn:microsoft.com/office/officeart/2005/8/layout/hierarchy2"/>
    <dgm:cxn modelId="{1569569A-F152-4056-BDF3-B43350EDA67F}" type="presParOf" srcId="{AB43B7D4-A59D-4A29-9DB5-AE76B632D41C}" destId="{A851FAD3-AF18-43C5-99A2-3B03C7DA66E0}" srcOrd="0" destOrd="0" presId="urn:microsoft.com/office/officeart/2005/8/layout/hierarchy2"/>
    <dgm:cxn modelId="{709F5F45-BC90-4FB7-B39D-75C0F596DAAE}" type="presParOf" srcId="{A851FAD3-AF18-43C5-99A2-3B03C7DA66E0}" destId="{033CCA0D-C601-4096-811F-C53D3E9DAB87}" srcOrd="0" destOrd="0" presId="urn:microsoft.com/office/officeart/2005/8/layout/hierarchy2"/>
    <dgm:cxn modelId="{B26151C6-C9A3-4D25-BD75-63C2632AE9DC}" type="presParOf" srcId="{A851FAD3-AF18-43C5-99A2-3B03C7DA66E0}" destId="{BA7FDD71-397C-4AEA-81FD-8FB7EF627018}" srcOrd="1" destOrd="0" presId="urn:microsoft.com/office/officeart/2005/8/layout/hierarchy2"/>
    <dgm:cxn modelId="{6B461C09-25AA-4335-938A-E64B0F656D1D}" type="presParOf" srcId="{BA7FDD71-397C-4AEA-81FD-8FB7EF627018}" destId="{81476E90-EC85-4F27-86E2-1FADE2160827}" srcOrd="0" destOrd="0" presId="urn:microsoft.com/office/officeart/2005/8/layout/hierarchy2"/>
    <dgm:cxn modelId="{D5BE992A-4989-4DAF-BB74-282B3815DBB0}" type="presParOf" srcId="{81476E90-EC85-4F27-86E2-1FADE2160827}" destId="{0F3BF5A4-6A5C-4C78-AC72-CA99AF2CD619}" srcOrd="0" destOrd="0" presId="urn:microsoft.com/office/officeart/2005/8/layout/hierarchy2"/>
    <dgm:cxn modelId="{F87B0BF2-5D79-45FD-8B44-5FA44BA72942}" type="presParOf" srcId="{BA7FDD71-397C-4AEA-81FD-8FB7EF627018}" destId="{9AFBE248-8C7C-4868-8AE5-76189C563E6A}" srcOrd="1" destOrd="0" presId="urn:microsoft.com/office/officeart/2005/8/layout/hierarchy2"/>
    <dgm:cxn modelId="{1EFC18A7-5A89-465F-BCC5-7B78822CAB17}" type="presParOf" srcId="{9AFBE248-8C7C-4868-8AE5-76189C563E6A}" destId="{4AF35FB2-D677-45E9-BF55-904B3C261501}" srcOrd="0" destOrd="0" presId="urn:microsoft.com/office/officeart/2005/8/layout/hierarchy2"/>
    <dgm:cxn modelId="{1657D9BE-D194-466E-9742-C180ECF32A47}" type="presParOf" srcId="{9AFBE248-8C7C-4868-8AE5-76189C563E6A}" destId="{82DF025A-7FFA-4376-9F80-4E03FB55DBC6}" srcOrd="1" destOrd="0" presId="urn:microsoft.com/office/officeart/2005/8/layout/hierarchy2"/>
    <dgm:cxn modelId="{74BC76AE-58DA-40EC-A5D3-B4E61D7F01FD}" type="presParOf" srcId="{82DF025A-7FFA-4376-9F80-4E03FB55DBC6}" destId="{683B6E46-4E81-471F-B107-5E53C2712AF4}" srcOrd="0" destOrd="0" presId="urn:microsoft.com/office/officeart/2005/8/layout/hierarchy2"/>
    <dgm:cxn modelId="{F2E1A1B8-CA6D-452D-84F2-39C2C2FF45E4}" type="presParOf" srcId="{683B6E46-4E81-471F-B107-5E53C2712AF4}" destId="{ACDC355C-C6DF-4722-A193-3E97F7C22450}" srcOrd="0" destOrd="0" presId="urn:microsoft.com/office/officeart/2005/8/layout/hierarchy2"/>
    <dgm:cxn modelId="{A2D77BC5-D6FA-404F-91DD-B24D3C9929A3}" type="presParOf" srcId="{82DF025A-7FFA-4376-9F80-4E03FB55DBC6}" destId="{9891A265-6A9D-4A50-ABA2-0633EC8DC0A7}" srcOrd="1" destOrd="0" presId="urn:microsoft.com/office/officeart/2005/8/layout/hierarchy2"/>
    <dgm:cxn modelId="{B5626060-367F-43B6-BB87-C6F4DD3CF70F}" type="presParOf" srcId="{9891A265-6A9D-4A50-ABA2-0633EC8DC0A7}" destId="{854FF067-35E3-4ED4-8678-6A4FAE2DA92D}" srcOrd="0" destOrd="0" presId="urn:microsoft.com/office/officeart/2005/8/layout/hierarchy2"/>
    <dgm:cxn modelId="{71415BF9-EF2B-47CF-8830-657AAD6CB1AB}" type="presParOf" srcId="{9891A265-6A9D-4A50-ABA2-0633EC8DC0A7}" destId="{485105AB-DECD-40DB-9D33-7ECE43E56FF4}" srcOrd="1" destOrd="0" presId="urn:microsoft.com/office/officeart/2005/8/layout/hierarchy2"/>
    <dgm:cxn modelId="{D9A6BD63-9A3F-4BAD-AB90-D76BBD515E67}" type="presParOf" srcId="{485105AB-DECD-40DB-9D33-7ECE43E56FF4}" destId="{8037E8F8-711D-4194-A74A-7CBFC89430E0}" srcOrd="0" destOrd="0" presId="urn:microsoft.com/office/officeart/2005/8/layout/hierarchy2"/>
    <dgm:cxn modelId="{40C5C432-0D58-4A1D-9D4D-8DBBBEB80225}" type="presParOf" srcId="{8037E8F8-711D-4194-A74A-7CBFC89430E0}" destId="{429B2EBE-BA15-4C56-9B94-504E4012ED85}" srcOrd="0" destOrd="0" presId="urn:microsoft.com/office/officeart/2005/8/layout/hierarchy2"/>
    <dgm:cxn modelId="{6050C20F-9627-48D1-A321-60BD2C7F3BF9}" type="presParOf" srcId="{485105AB-DECD-40DB-9D33-7ECE43E56FF4}" destId="{33C85B74-0BC0-4C76-92F6-6AE9CA61E29D}" srcOrd="1" destOrd="0" presId="urn:microsoft.com/office/officeart/2005/8/layout/hierarchy2"/>
    <dgm:cxn modelId="{52FD95EA-3094-41FC-B381-F8FF9E6B931E}" type="presParOf" srcId="{33C85B74-0BC0-4C76-92F6-6AE9CA61E29D}" destId="{9484E3B7-811E-4792-9F7B-B2B2D22383A6}" srcOrd="0" destOrd="0" presId="urn:microsoft.com/office/officeart/2005/8/layout/hierarchy2"/>
    <dgm:cxn modelId="{489C3942-6AA6-4392-915C-3C78B04B291A}" type="presParOf" srcId="{33C85B74-0BC0-4C76-92F6-6AE9CA61E29D}" destId="{1A23BFD3-DD92-4C66-8A1C-A38376654CF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39CDF7-EC6B-4E3D-8F69-FD9B08FCDC59}" type="doc">
      <dgm:prSet loTypeId="urn:microsoft.com/office/officeart/2005/8/layout/hierarchy2" loCatId="hierarchy" qsTypeId="urn:microsoft.com/office/officeart/2005/8/quickstyle/3d1" qsCatId="3D" csTypeId="urn:microsoft.com/office/officeart/2005/8/colors/accent1_2" csCatId="accent1" phldr="1"/>
      <dgm:spPr/>
      <dgm:t>
        <a:bodyPr/>
        <a:lstStyle/>
        <a:p>
          <a:endParaRPr lang="pl-PL"/>
        </a:p>
      </dgm:t>
    </dgm:pt>
    <dgm:pt modelId="{436DEC29-1619-45BF-AD78-77D8264F127A}">
      <dgm:prSet phldrT="[Tekst]" custT="1"/>
      <dgm:spPr>
        <a:solidFill>
          <a:srgbClr val="FFC300"/>
        </a:solidFill>
      </dgm:spPr>
      <dgm:t>
        <a:bodyPr/>
        <a:lstStyle/>
        <a:p>
          <a:r>
            <a:rPr lang="pl-PL" sz="1000" dirty="0"/>
            <a:t>Wpłata wkładu własnego przez uczestnika w okresie 7 dni roboczych? </a:t>
          </a:r>
        </a:p>
      </dgm:t>
    </dgm:pt>
    <dgm:pt modelId="{6A7C5412-4C61-4153-A32A-C7376BE0A45C}" type="parTrans" cxnId="{421E4520-97C7-460E-BE20-A130384055E8}">
      <dgm:prSet/>
      <dgm:spPr/>
      <dgm:t>
        <a:bodyPr/>
        <a:lstStyle/>
        <a:p>
          <a:endParaRPr lang="pl-PL"/>
        </a:p>
      </dgm:t>
    </dgm:pt>
    <dgm:pt modelId="{96BB2BE4-BA37-4E27-9CE3-341EA96C6474}" type="sibTrans" cxnId="{421E4520-97C7-460E-BE20-A130384055E8}">
      <dgm:prSet/>
      <dgm:spPr/>
      <dgm:t>
        <a:bodyPr/>
        <a:lstStyle/>
        <a:p>
          <a:endParaRPr lang="pl-PL"/>
        </a:p>
      </dgm:t>
    </dgm:pt>
    <dgm:pt modelId="{B367AD9C-3C33-4EA0-90D8-3026B012DCB1}">
      <dgm:prSet phldrT="[Tekst]" custT="1"/>
      <dgm:spPr>
        <a:solidFill>
          <a:srgbClr val="FF0000"/>
        </a:solidFill>
      </dgm:spPr>
      <dgm:t>
        <a:bodyPr/>
        <a:lstStyle/>
        <a:p>
          <a:r>
            <a:rPr lang="pl-PL" sz="1000" dirty="0"/>
            <a:t>NIE</a:t>
          </a:r>
        </a:p>
      </dgm:t>
    </dgm:pt>
    <dgm:pt modelId="{AE486E19-0E81-49F1-BD34-43BAF875DEE9}" type="parTrans" cxnId="{EECBA52E-E3BF-4825-AFD1-D191A4F0E4A5}">
      <dgm:prSet/>
      <dgm:spPr/>
      <dgm:t>
        <a:bodyPr/>
        <a:lstStyle/>
        <a:p>
          <a:endParaRPr lang="pl-PL"/>
        </a:p>
      </dgm:t>
    </dgm:pt>
    <dgm:pt modelId="{E965AF92-A895-4108-A307-B2DD55DAC723}" type="sibTrans" cxnId="{EECBA52E-E3BF-4825-AFD1-D191A4F0E4A5}">
      <dgm:prSet/>
      <dgm:spPr/>
      <dgm:t>
        <a:bodyPr/>
        <a:lstStyle/>
        <a:p>
          <a:endParaRPr lang="pl-PL"/>
        </a:p>
      </dgm:t>
    </dgm:pt>
    <dgm:pt modelId="{BD5BE3C2-8D5F-4A57-93EE-ED7FDE4BA384}">
      <dgm:prSet phldrT="[Tekst]" custT="1"/>
      <dgm:spPr>
        <a:solidFill>
          <a:srgbClr val="FF66CB"/>
        </a:solidFill>
      </dgm:spPr>
      <dgm:t>
        <a:bodyPr/>
        <a:lstStyle/>
        <a:p>
          <a:r>
            <a:rPr lang="pl-PL" sz="1000" dirty="0"/>
            <a:t>KONIEC</a:t>
          </a:r>
        </a:p>
        <a:p>
          <a:r>
            <a:rPr lang="pl-PL" sz="1000" dirty="0"/>
            <a:t>Wygaszenie umowy</a:t>
          </a:r>
          <a:br>
            <a:rPr lang="pl-PL" sz="1000" dirty="0"/>
          </a:br>
          <a:r>
            <a:rPr lang="pl-PL" sz="1000" dirty="0"/>
            <a:t>E-mail z info. do Uczestnika</a:t>
          </a:r>
        </a:p>
      </dgm:t>
    </dgm:pt>
    <dgm:pt modelId="{4FB71F45-A2AD-41B3-92D5-6428ADF55E4D}" type="parTrans" cxnId="{C8D301D7-3381-43D4-A3C3-951898D0CDD2}">
      <dgm:prSet/>
      <dgm:spPr/>
      <dgm:t>
        <a:bodyPr/>
        <a:lstStyle/>
        <a:p>
          <a:endParaRPr lang="pl-PL"/>
        </a:p>
      </dgm:t>
    </dgm:pt>
    <dgm:pt modelId="{230E793A-FE8F-4448-8BC1-12495413DBDD}" type="sibTrans" cxnId="{C8D301D7-3381-43D4-A3C3-951898D0CDD2}">
      <dgm:prSet/>
      <dgm:spPr/>
      <dgm:t>
        <a:bodyPr/>
        <a:lstStyle/>
        <a:p>
          <a:endParaRPr lang="pl-PL"/>
        </a:p>
      </dgm:t>
    </dgm:pt>
    <dgm:pt modelId="{F1BB3530-39D9-4E5F-9872-4910C8ADC844}">
      <dgm:prSet phldrT="[Tekst]" custT="1"/>
      <dgm:spPr>
        <a:solidFill>
          <a:schemeClr val="accent6"/>
        </a:solidFill>
      </dgm:spPr>
      <dgm:t>
        <a:bodyPr/>
        <a:lstStyle/>
        <a:p>
          <a:r>
            <a:rPr lang="pl-PL" sz="1000" dirty="0"/>
            <a:t>TAK</a:t>
          </a:r>
        </a:p>
      </dgm:t>
    </dgm:pt>
    <dgm:pt modelId="{55730C7D-C806-4060-A790-9FDFC116D1D9}" type="parTrans" cxnId="{7ED631C6-9CF1-4189-B75E-44A31287FB32}">
      <dgm:prSet/>
      <dgm:spPr/>
      <dgm:t>
        <a:bodyPr/>
        <a:lstStyle/>
        <a:p>
          <a:endParaRPr lang="pl-PL"/>
        </a:p>
      </dgm:t>
    </dgm:pt>
    <dgm:pt modelId="{37418AE1-E107-4BB9-8F36-A7168C049796}" type="sibTrans" cxnId="{7ED631C6-9CF1-4189-B75E-44A31287FB32}">
      <dgm:prSet/>
      <dgm:spPr/>
      <dgm:t>
        <a:bodyPr/>
        <a:lstStyle/>
        <a:p>
          <a:endParaRPr lang="pl-PL"/>
        </a:p>
      </dgm:t>
    </dgm:pt>
    <dgm:pt modelId="{64B08733-52A0-4B17-91B2-9BC00F851857}">
      <dgm:prSet phldrT="[Tekst]" custT="1"/>
      <dgm:spPr/>
      <dgm:t>
        <a:bodyPr/>
        <a:lstStyle/>
        <a:p>
          <a:r>
            <a:rPr lang="pl-PL" sz="1000" dirty="0"/>
            <a:t>Uczestnik realizacje umowę</a:t>
          </a:r>
        </a:p>
        <a:p>
          <a:r>
            <a:rPr lang="pl-PL" sz="1000" dirty="0"/>
            <a:t>W okresie do 12 lub 24 m-c</a:t>
          </a:r>
        </a:p>
      </dgm:t>
    </dgm:pt>
    <dgm:pt modelId="{C8374F0A-3995-4B55-8B8A-3B0B6F7496C3}" type="parTrans" cxnId="{0FD7BE34-19C5-431A-B2F2-42768A5032EF}">
      <dgm:prSet/>
      <dgm:spPr/>
      <dgm:t>
        <a:bodyPr/>
        <a:lstStyle/>
        <a:p>
          <a:endParaRPr lang="pl-PL"/>
        </a:p>
      </dgm:t>
    </dgm:pt>
    <dgm:pt modelId="{CA99E798-B5C8-462B-AFB4-032B459755E3}" type="sibTrans" cxnId="{0FD7BE34-19C5-431A-B2F2-42768A5032EF}">
      <dgm:prSet/>
      <dgm:spPr/>
      <dgm:t>
        <a:bodyPr/>
        <a:lstStyle/>
        <a:p>
          <a:endParaRPr lang="pl-PL"/>
        </a:p>
      </dgm:t>
    </dgm:pt>
    <dgm:pt modelId="{654C8FCF-DE3B-44E0-8200-0E8D2F2BC887}">
      <dgm:prSet custT="1"/>
      <dgm:spPr/>
      <dgm:t>
        <a:bodyPr/>
        <a:lstStyle/>
        <a:p>
          <a:r>
            <a:rPr lang="pl-PL" sz="1000" dirty="0"/>
            <a:t>Umowa o dofinansowanie usług rozwojowych z WUP</a:t>
          </a:r>
        </a:p>
      </dgm:t>
    </dgm:pt>
    <dgm:pt modelId="{A338F413-AAE3-4056-8A73-F31085FC3564}" type="parTrans" cxnId="{EED6E4D1-DB98-4025-856A-38F900A8BA4F}">
      <dgm:prSet/>
      <dgm:spPr/>
      <dgm:t>
        <a:bodyPr/>
        <a:lstStyle/>
        <a:p>
          <a:endParaRPr lang="pl-PL"/>
        </a:p>
      </dgm:t>
    </dgm:pt>
    <dgm:pt modelId="{C1973055-D1EF-452E-8E21-FB31FE1486A5}" type="sibTrans" cxnId="{EED6E4D1-DB98-4025-856A-38F900A8BA4F}">
      <dgm:prSet/>
      <dgm:spPr/>
      <dgm:t>
        <a:bodyPr/>
        <a:lstStyle/>
        <a:p>
          <a:endParaRPr lang="pl-PL"/>
        </a:p>
      </dgm:t>
    </dgm:pt>
    <dgm:pt modelId="{1FB81E0C-093E-45BB-B15C-FFE5473B91DF}" type="pres">
      <dgm:prSet presAssocID="{FF39CDF7-EC6B-4E3D-8F69-FD9B08FCDC59}" presName="diagram" presStyleCnt="0">
        <dgm:presLayoutVars>
          <dgm:chPref val="1"/>
          <dgm:dir/>
          <dgm:animOne val="branch"/>
          <dgm:animLvl val="lvl"/>
          <dgm:resizeHandles val="exact"/>
        </dgm:presLayoutVars>
      </dgm:prSet>
      <dgm:spPr/>
      <dgm:t>
        <a:bodyPr/>
        <a:lstStyle/>
        <a:p>
          <a:endParaRPr lang="pl-PL"/>
        </a:p>
      </dgm:t>
    </dgm:pt>
    <dgm:pt modelId="{43AB1E08-1C60-4516-B4AB-35B931895D73}" type="pres">
      <dgm:prSet presAssocID="{654C8FCF-DE3B-44E0-8200-0E8D2F2BC887}" presName="root1" presStyleCnt="0"/>
      <dgm:spPr/>
    </dgm:pt>
    <dgm:pt modelId="{21176E3A-2D5D-4DC4-8292-BE2798091D83}" type="pres">
      <dgm:prSet presAssocID="{654C8FCF-DE3B-44E0-8200-0E8D2F2BC887}" presName="LevelOneTextNode" presStyleLbl="node0" presStyleIdx="0" presStyleCnt="1">
        <dgm:presLayoutVars>
          <dgm:chPref val="3"/>
        </dgm:presLayoutVars>
      </dgm:prSet>
      <dgm:spPr/>
      <dgm:t>
        <a:bodyPr/>
        <a:lstStyle/>
        <a:p>
          <a:endParaRPr lang="pl-PL"/>
        </a:p>
      </dgm:t>
    </dgm:pt>
    <dgm:pt modelId="{7DB4D185-431D-47EB-AC28-4D3732C91770}" type="pres">
      <dgm:prSet presAssocID="{654C8FCF-DE3B-44E0-8200-0E8D2F2BC887}" presName="level2hierChild" presStyleCnt="0"/>
      <dgm:spPr/>
    </dgm:pt>
    <dgm:pt modelId="{B6FEC4AE-C8D7-4A08-A354-930EF29EB0E3}" type="pres">
      <dgm:prSet presAssocID="{6A7C5412-4C61-4153-A32A-C7376BE0A45C}" presName="conn2-1" presStyleLbl="parChTrans1D2" presStyleIdx="0" presStyleCnt="1"/>
      <dgm:spPr/>
      <dgm:t>
        <a:bodyPr/>
        <a:lstStyle/>
        <a:p>
          <a:endParaRPr lang="pl-PL"/>
        </a:p>
      </dgm:t>
    </dgm:pt>
    <dgm:pt modelId="{F8994377-A26D-467B-BBF5-E4918D75F1A7}" type="pres">
      <dgm:prSet presAssocID="{6A7C5412-4C61-4153-A32A-C7376BE0A45C}" presName="connTx" presStyleLbl="parChTrans1D2" presStyleIdx="0" presStyleCnt="1"/>
      <dgm:spPr/>
      <dgm:t>
        <a:bodyPr/>
        <a:lstStyle/>
        <a:p>
          <a:endParaRPr lang="pl-PL"/>
        </a:p>
      </dgm:t>
    </dgm:pt>
    <dgm:pt modelId="{936CD20D-D2DF-47CA-9642-92A4856FC271}" type="pres">
      <dgm:prSet presAssocID="{436DEC29-1619-45BF-AD78-77D8264F127A}" presName="root2" presStyleCnt="0"/>
      <dgm:spPr/>
    </dgm:pt>
    <dgm:pt modelId="{34E450E2-F79D-476F-B489-CF5911DC9F00}" type="pres">
      <dgm:prSet presAssocID="{436DEC29-1619-45BF-AD78-77D8264F127A}" presName="LevelTwoTextNode" presStyleLbl="node2" presStyleIdx="0" presStyleCnt="1" custScaleX="100026" custScaleY="188550">
        <dgm:presLayoutVars>
          <dgm:chPref val="3"/>
        </dgm:presLayoutVars>
      </dgm:prSet>
      <dgm:spPr>
        <a:prstGeom prst="diamond">
          <a:avLst/>
        </a:prstGeom>
      </dgm:spPr>
      <dgm:t>
        <a:bodyPr/>
        <a:lstStyle/>
        <a:p>
          <a:endParaRPr lang="pl-PL"/>
        </a:p>
      </dgm:t>
    </dgm:pt>
    <dgm:pt modelId="{279AC42F-0C96-4A25-A998-61AE1D75AEF0}" type="pres">
      <dgm:prSet presAssocID="{436DEC29-1619-45BF-AD78-77D8264F127A}" presName="level3hierChild" presStyleCnt="0"/>
      <dgm:spPr/>
    </dgm:pt>
    <dgm:pt modelId="{42E06E78-DDFB-45A6-BC6E-F83F76F0E116}" type="pres">
      <dgm:prSet presAssocID="{AE486E19-0E81-49F1-BD34-43BAF875DEE9}" presName="conn2-1" presStyleLbl="parChTrans1D3" presStyleIdx="0" presStyleCnt="2"/>
      <dgm:spPr/>
      <dgm:t>
        <a:bodyPr/>
        <a:lstStyle/>
        <a:p>
          <a:endParaRPr lang="pl-PL"/>
        </a:p>
      </dgm:t>
    </dgm:pt>
    <dgm:pt modelId="{42ACCEE3-F95E-4558-ACD5-1F65D2694CB6}" type="pres">
      <dgm:prSet presAssocID="{AE486E19-0E81-49F1-BD34-43BAF875DEE9}" presName="connTx" presStyleLbl="parChTrans1D3" presStyleIdx="0" presStyleCnt="2"/>
      <dgm:spPr/>
      <dgm:t>
        <a:bodyPr/>
        <a:lstStyle/>
        <a:p>
          <a:endParaRPr lang="pl-PL"/>
        </a:p>
      </dgm:t>
    </dgm:pt>
    <dgm:pt modelId="{9FFA13BC-76B7-43EE-8D40-7DE9C2529630}" type="pres">
      <dgm:prSet presAssocID="{B367AD9C-3C33-4EA0-90D8-3026B012DCB1}" presName="root2" presStyleCnt="0"/>
      <dgm:spPr/>
    </dgm:pt>
    <dgm:pt modelId="{5E6ECBDD-50E4-4C30-B488-36D619E12630}" type="pres">
      <dgm:prSet presAssocID="{B367AD9C-3C33-4EA0-90D8-3026B012DCB1}" presName="LevelTwoTextNode" presStyleLbl="node3" presStyleIdx="0" presStyleCnt="2" custScaleX="31793" custScaleY="34547">
        <dgm:presLayoutVars>
          <dgm:chPref val="3"/>
        </dgm:presLayoutVars>
      </dgm:prSet>
      <dgm:spPr/>
      <dgm:t>
        <a:bodyPr/>
        <a:lstStyle/>
        <a:p>
          <a:endParaRPr lang="pl-PL"/>
        </a:p>
      </dgm:t>
    </dgm:pt>
    <dgm:pt modelId="{5D229228-9EF0-4ABA-9BEF-84AB461BA4C4}" type="pres">
      <dgm:prSet presAssocID="{B367AD9C-3C33-4EA0-90D8-3026B012DCB1}" presName="level3hierChild" presStyleCnt="0"/>
      <dgm:spPr/>
    </dgm:pt>
    <dgm:pt modelId="{235052E2-8843-4CCB-A2F0-1CEAA88E5FDE}" type="pres">
      <dgm:prSet presAssocID="{4FB71F45-A2AD-41B3-92D5-6428ADF55E4D}" presName="conn2-1" presStyleLbl="parChTrans1D4" presStyleIdx="0" presStyleCnt="2"/>
      <dgm:spPr/>
      <dgm:t>
        <a:bodyPr/>
        <a:lstStyle/>
        <a:p>
          <a:endParaRPr lang="pl-PL"/>
        </a:p>
      </dgm:t>
    </dgm:pt>
    <dgm:pt modelId="{90160889-4ACF-403B-9D69-9314CCF8A598}" type="pres">
      <dgm:prSet presAssocID="{4FB71F45-A2AD-41B3-92D5-6428ADF55E4D}" presName="connTx" presStyleLbl="parChTrans1D4" presStyleIdx="0" presStyleCnt="2"/>
      <dgm:spPr/>
      <dgm:t>
        <a:bodyPr/>
        <a:lstStyle/>
        <a:p>
          <a:endParaRPr lang="pl-PL"/>
        </a:p>
      </dgm:t>
    </dgm:pt>
    <dgm:pt modelId="{F5B9F650-D92D-4009-86E7-A602BBC756DD}" type="pres">
      <dgm:prSet presAssocID="{BD5BE3C2-8D5F-4A57-93EE-ED7FDE4BA384}" presName="root2" presStyleCnt="0"/>
      <dgm:spPr/>
    </dgm:pt>
    <dgm:pt modelId="{FDD39F9B-8668-4FF9-8347-9AA926E51565}" type="pres">
      <dgm:prSet presAssocID="{BD5BE3C2-8D5F-4A57-93EE-ED7FDE4BA384}" presName="LevelTwoTextNode" presStyleLbl="node4" presStyleIdx="0" presStyleCnt="2">
        <dgm:presLayoutVars>
          <dgm:chPref val="3"/>
        </dgm:presLayoutVars>
      </dgm:prSet>
      <dgm:spPr/>
      <dgm:t>
        <a:bodyPr/>
        <a:lstStyle/>
        <a:p>
          <a:endParaRPr lang="pl-PL"/>
        </a:p>
      </dgm:t>
    </dgm:pt>
    <dgm:pt modelId="{77254DDF-7F6B-4643-B618-2A3FC8CD8486}" type="pres">
      <dgm:prSet presAssocID="{BD5BE3C2-8D5F-4A57-93EE-ED7FDE4BA384}" presName="level3hierChild" presStyleCnt="0"/>
      <dgm:spPr/>
    </dgm:pt>
    <dgm:pt modelId="{1A20FA22-7827-4EE2-BE6E-7B1C02C3DA97}" type="pres">
      <dgm:prSet presAssocID="{55730C7D-C806-4060-A790-9FDFC116D1D9}" presName="conn2-1" presStyleLbl="parChTrans1D3" presStyleIdx="1" presStyleCnt="2"/>
      <dgm:spPr/>
      <dgm:t>
        <a:bodyPr/>
        <a:lstStyle/>
        <a:p>
          <a:endParaRPr lang="pl-PL"/>
        </a:p>
      </dgm:t>
    </dgm:pt>
    <dgm:pt modelId="{049217B4-1ACD-4C1C-9C27-1BCA5EEBFBAB}" type="pres">
      <dgm:prSet presAssocID="{55730C7D-C806-4060-A790-9FDFC116D1D9}" presName="connTx" presStyleLbl="parChTrans1D3" presStyleIdx="1" presStyleCnt="2"/>
      <dgm:spPr/>
      <dgm:t>
        <a:bodyPr/>
        <a:lstStyle/>
        <a:p>
          <a:endParaRPr lang="pl-PL"/>
        </a:p>
      </dgm:t>
    </dgm:pt>
    <dgm:pt modelId="{B21936FC-8BD3-450A-BF85-2A736B08774C}" type="pres">
      <dgm:prSet presAssocID="{F1BB3530-39D9-4E5F-9872-4910C8ADC844}" presName="root2" presStyleCnt="0"/>
      <dgm:spPr/>
    </dgm:pt>
    <dgm:pt modelId="{E7CBC38D-4865-4096-802B-99E1B0374D27}" type="pres">
      <dgm:prSet presAssocID="{F1BB3530-39D9-4E5F-9872-4910C8ADC844}" presName="LevelTwoTextNode" presStyleLbl="node3" presStyleIdx="1" presStyleCnt="2" custScaleX="33049" custScaleY="36893">
        <dgm:presLayoutVars>
          <dgm:chPref val="3"/>
        </dgm:presLayoutVars>
      </dgm:prSet>
      <dgm:spPr/>
      <dgm:t>
        <a:bodyPr/>
        <a:lstStyle/>
        <a:p>
          <a:endParaRPr lang="pl-PL"/>
        </a:p>
      </dgm:t>
    </dgm:pt>
    <dgm:pt modelId="{A63307B8-D348-4DEE-8CA7-7188B0A79D4E}" type="pres">
      <dgm:prSet presAssocID="{F1BB3530-39D9-4E5F-9872-4910C8ADC844}" presName="level3hierChild" presStyleCnt="0"/>
      <dgm:spPr/>
    </dgm:pt>
    <dgm:pt modelId="{16B5E5D3-916E-4410-B741-E0562BB7D6BC}" type="pres">
      <dgm:prSet presAssocID="{C8374F0A-3995-4B55-8B8A-3B0B6F7496C3}" presName="conn2-1" presStyleLbl="parChTrans1D4" presStyleIdx="1" presStyleCnt="2"/>
      <dgm:spPr/>
      <dgm:t>
        <a:bodyPr/>
        <a:lstStyle/>
        <a:p>
          <a:endParaRPr lang="pl-PL"/>
        </a:p>
      </dgm:t>
    </dgm:pt>
    <dgm:pt modelId="{AD2327AE-4C11-4D82-9D99-757EFDD193AC}" type="pres">
      <dgm:prSet presAssocID="{C8374F0A-3995-4B55-8B8A-3B0B6F7496C3}" presName="connTx" presStyleLbl="parChTrans1D4" presStyleIdx="1" presStyleCnt="2"/>
      <dgm:spPr/>
      <dgm:t>
        <a:bodyPr/>
        <a:lstStyle/>
        <a:p>
          <a:endParaRPr lang="pl-PL"/>
        </a:p>
      </dgm:t>
    </dgm:pt>
    <dgm:pt modelId="{8B112753-E1FA-4A96-B181-9AC0F7592A01}" type="pres">
      <dgm:prSet presAssocID="{64B08733-52A0-4B17-91B2-9BC00F851857}" presName="root2" presStyleCnt="0"/>
      <dgm:spPr/>
    </dgm:pt>
    <dgm:pt modelId="{10C88FBD-27D7-443F-BB13-14AA3AE51867}" type="pres">
      <dgm:prSet presAssocID="{64B08733-52A0-4B17-91B2-9BC00F851857}" presName="LevelTwoTextNode" presStyleLbl="node4" presStyleIdx="1" presStyleCnt="2">
        <dgm:presLayoutVars>
          <dgm:chPref val="3"/>
        </dgm:presLayoutVars>
      </dgm:prSet>
      <dgm:spPr/>
      <dgm:t>
        <a:bodyPr/>
        <a:lstStyle/>
        <a:p>
          <a:endParaRPr lang="pl-PL"/>
        </a:p>
      </dgm:t>
    </dgm:pt>
    <dgm:pt modelId="{C99BEC33-1B59-42ED-BDCB-248CC886D286}" type="pres">
      <dgm:prSet presAssocID="{64B08733-52A0-4B17-91B2-9BC00F851857}" presName="level3hierChild" presStyleCnt="0"/>
      <dgm:spPr/>
    </dgm:pt>
  </dgm:ptLst>
  <dgm:cxnLst>
    <dgm:cxn modelId="{C337FA8C-E435-43F1-A9E8-9A4BA5BFCFE1}" type="presOf" srcId="{C8374F0A-3995-4B55-8B8A-3B0B6F7496C3}" destId="{AD2327AE-4C11-4D82-9D99-757EFDD193AC}" srcOrd="1" destOrd="0" presId="urn:microsoft.com/office/officeart/2005/8/layout/hierarchy2"/>
    <dgm:cxn modelId="{D4B03517-BA41-4B1E-B56F-96CE7242C936}" type="presOf" srcId="{55730C7D-C806-4060-A790-9FDFC116D1D9}" destId="{049217B4-1ACD-4C1C-9C27-1BCA5EEBFBAB}" srcOrd="1" destOrd="0" presId="urn:microsoft.com/office/officeart/2005/8/layout/hierarchy2"/>
    <dgm:cxn modelId="{0C5E08B0-3D84-4DB4-ABF0-2B96B52921BA}" type="presOf" srcId="{B367AD9C-3C33-4EA0-90D8-3026B012DCB1}" destId="{5E6ECBDD-50E4-4C30-B488-36D619E12630}" srcOrd="0" destOrd="0" presId="urn:microsoft.com/office/officeart/2005/8/layout/hierarchy2"/>
    <dgm:cxn modelId="{E43DC0D7-E1E2-46BD-9C87-BA25C2EE3085}" type="presOf" srcId="{6A7C5412-4C61-4153-A32A-C7376BE0A45C}" destId="{B6FEC4AE-C8D7-4A08-A354-930EF29EB0E3}" srcOrd="0" destOrd="0" presId="urn:microsoft.com/office/officeart/2005/8/layout/hierarchy2"/>
    <dgm:cxn modelId="{0FD7BE34-19C5-431A-B2F2-42768A5032EF}" srcId="{F1BB3530-39D9-4E5F-9872-4910C8ADC844}" destId="{64B08733-52A0-4B17-91B2-9BC00F851857}" srcOrd="0" destOrd="0" parTransId="{C8374F0A-3995-4B55-8B8A-3B0B6F7496C3}" sibTransId="{CA99E798-B5C8-462B-AFB4-032B459755E3}"/>
    <dgm:cxn modelId="{B9E7F730-7A6B-41E3-9F99-348A965266F6}" type="presOf" srcId="{55730C7D-C806-4060-A790-9FDFC116D1D9}" destId="{1A20FA22-7827-4EE2-BE6E-7B1C02C3DA97}" srcOrd="0" destOrd="0" presId="urn:microsoft.com/office/officeart/2005/8/layout/hierarchy2"/>
    <dgm:cxn modelId="{2A315706-CDB9-4F5C-917F-0B50C9B3426F}" type="presOf" srcId="{BD5BE3C2-8D5F-4A57-93EE-ED7FDE4BA384}" destId="{FDD39F9B-8668-4FF9-8347-9AA926E51565}" srcOrd="0" destOrd="0" presId="urn:microsoft.com/office/officeart/2005/8/layout/hierarchy2"/>
    <dgm:cxn modelId="{2F752E93-078E-4E96-822B-C19FAFC273E2}" type="presOf" srcId="{4FB71F45-A2AD-41B3-92D5-6428ADF55E4D}" destId="{235052E2-8843-4CCB-A2F0-1CEAA88E5FDE}" srcOrd="0" destOrd="0" presId="urn:microsoft.com/office/officeart/2005/8/layout/hierarchy2"/>
    <dgm:cxn modelId="{A1E533E3-106C-4FB1-8D89-EF1A51CC715E}" type="presOf" srcId="{4FB71F45-A2AD-41B3-92D5-6428ADF55E4D}" destId="{90160889-4ACF-403B-9D69-9314CCF8A598}" srcOrd="1" destOrd="0" presId="urn:microsoft.com/office/officeart/2005/8/layout/hierarchy2"/>
    <dgm:cxn modelId="{51421FBA-66EB-4E65-BE7C-111FA91B8F78}" type="presOf" srcId="{6A7C5412-4C61-4153-A32A-C7376BE0A45C}" destId="{F8994377-A26D-467B-BBF5-E4918D75F1A7}" srcOrd="1" destOrd="0" presId="urn:microsoft.com/office/officeart/2005/8/layout/hierarchy2"/>
    <dgm:cxn modelId="{421E4520-97C7-460E-BE20-A130384055E8}" srcId="{654C8FCF-DE3B-44E0-8200-0E8D2F2BC887}" destId="{436DEC29-1619-45BF-AD78-77D8264F127A}" srcOrd="0" destOrd="0" parTransId="{6A7C5412-4C61-4153-A32A-C7376BE0A45C}" sibTransId="{96BB2BE4-BA37-4E27-9CE3-341EA96C6474}"/>
    <dgm:cxn modelId="{7ED631C6-9CF1-4189-B75E-44A31287FB32}" srcId="{436DEC29-1619-45BF-AD78-77D8264F127A}" destId="{F1BB3530-39D9-4E5F-9872-4910C8ADC844}" srcOrd="1" destOrd="0" parTransId="{55730C7D-C806-4060-A790-9FDFC116D1D9}" sibTransId="{37418AE1-E107-4BB9-8F36-A7168C049796}"/>
    <dgm:cxn modelId="{88EB5897-7C01-42C2-8557-78B2BCA2C911}" type="presOf" srcId="{AE486E19-0E81-49F1-BD34-43BAF875DEE9}" destId="{42E06E78-DDFB-45A6-BC6E-F83F76F0E116}" srcOrd="0" destOrd="0" presId="urn:microsoft.com/office/officeart/2005/8/layout/hierarchy2"/>
    <dgm:cxn modelId="{EED6E4D1-DB98-4025-856A-38F900A8BA4F}" srcId="{FF39CDF7-EC6B-4E3D-8F69-FD9B08FCDC59}" destId="{654C8FCF-DE3B-44E0-8200-0E8D2F2BC887}" srcOrd="0" destOrd="0" parTransId="{A338F413-AAE3-4056-8A73-F31085FC3564}" sibTransId="{C1973055-D1EF-452E-8E21-FB31FE1486A5}"/>
    <dgm:cxn modelId="{EECBA52E-E3BF-4825-AFD1-D191A4F0E4A5}" srcId="{436DEC29-1619-45BF-AD78-77D8264F127A}" destId="{B367AD9C-3C33-4EA0-90D8-3026B012DCB1}" srcOrd="0" destOrd="0" parTransId="{AE486E19-0E81-49F1-BD34-43BAF875DEE9}" sibTransId="{E965AF92-A895-4108-A307-B2DD55DAC723}"/>
    <dgm:cxn modelId="{89CF2026-1B55-43E2-8668-8416E261F44D}" type="presOf" srcId="{C8374F0A-3995-4B55-8B8A-3B0B6F7496C3}" destId="{16B5E5D3-916E-4410-B741-E0562BB7D6BC}" srcOrd="0" destOrd="0" presId="urn:microsoft.com/office/officeart/2005/8/layout/hierarchy2"/>
    <dgm:cxn modelId="{F767BBA5-8F25-46BD-868C-FE5771D5BF86}" type="presOf" srcId="{FF39CDF7-EC6B-4E3D-8F69-FD9B08FCDC59}" destId="{1FB81E0C-093E-45BB-B15C-FFE5473B91DF}" srcOrd="0" destOrd="0" presId="urn:microsoft.com/office/officeart/2005/8/layout/hierarchy2"/>
    <dgm:cxn modelId="{6CC7C1A5-3A78-43FA-9AEA-788C928F151A}" type="presOf" srcId="{F1BB3530-39D9-4E5F-9872-4910C8ADC844}" destId="{E7CBC38D-4865-4096-802B-99E1B0374D27}" srcOrd="0" destOrd="0" presId="urn:microsoft.com/office/officeart/2005/8/layout/hierarchy2"/>
    <dgm:cxn modelId="{68F8FC38-F860-46DD-8B7C-02B0C37BC693}" type="presOf" srcId="{AE486E19-0E81-49F1-BD34-43BAF875DEE9}" destId="{42ACCEE3-F95E-4558-ACD5-1F65D2694CB6}" srcOrd="1" destOrd="0" presId="urn:microsoft.com/office/officeart/2005/8/layout/hierarchy2"/>
    <dgm:cxn modelId="{C130D362-23DC-4104-8550-C245943A9065}" type="presOf" srcId="{654C8FCF-DE3B-44E0-8200-0E8D2F2BC887}" destId="{21176E3A-2D5D-4DC4-8292-BE2798091D83}" srcOrd="0" destOrd="0" presId="urn:microsoft.com/office/officeart/2005/8/layout/hierarchy2"/>
    <dgm:cxn modelId="{EBBFB202-732A-41CB-A858-891B39BEBFCA}" type="presOf" srcId="{436DEC29-1619-45BF-AD78-77D8264F127A}" destId="{34E450E2-F79D-476F-B489-CF5911DC9F00}" srcOrd="0" destOrd="0" presId="urn:microsoft.com/office/officeart/2005/8/layout/hierarchy2"/>
    <dgm:cxn modelId="{C8D301D7-3381-43D4-A3C3-951898D0CDD2}" srcId="{B367AD9C-3C33-4EA0-90D8-3026B012DCB1}" destId="{BD5BE3C2-8D5F-4A57-93EE-ED7FDE4BA384}" srcOrd="0" destOrd="0" parTransId="{4FB71F45-A2AD-41B3-92D5-6428ADF55E4D}" sibTransId="{230E793A-FE8F-4448-8BC1-12495413DBDD}"/>
    <dgm:cxn modelId="{08304C61-9D59-4E29-AA6A-7C5F7E8A800C}" type="presOf" srcId="{64B08733-52A0-4B17-91B2-9BC00F851857}" destId="{10C88FBD-27D7-443F-BB13-14AA3AE51867}" srcOrd="0" destOrd="0" presId="urn:microsoft.com/office/officeart/2005/8/layout/hierarchy2"/>
    <dgm:cxn modelId="{E91CB020-BA2C-429F-A7B5-39D3D8D76FE8}" type="presParOf" srcId="{1FB81E0C-093E-45BB-B15C-FFE5473B91DF}" destId="{43AB1E08-1C60-4516-B4AB-35B931895D73}" srcOrd="0" destOrd="0" presId="urn:microsoft.com/office/officeart/2005/8/layout/hierarchy2"/>
    <dgm:cxn modelId="{FBDEC81A-EA1B-4986-93BD-7D44B687271C}" type="presParOf" srcId="{43AB1E08-1C60-4516-B4AB-35B931895D73}" destId="{21176E3A-2D5D-4DC4-8292-BE2798091D83}" srcOrd="0" destOrd="0" presId="urn:microsoft.com/office/officeart/2005/8/layout/hierarchy2"/>
    <dgm:cxn modelId="{E42EB3E3-1A9C-4A81-9072-7739071D0C68}" type="presParOf" srcId="{43AB1E08-1C60-4516-B4AB-35B931895D73}" destId="{7DB4D185-431D-47EB-AC28-4D3732C91770}" srcOrd="1" destOrd="0" presId="urn:microsoft.com/office/officeart/2005/8/layout/hierarchy2"/>
    <dgm:cxn modelId="{D45844D8-ADCF-4507-8124-7615D7535A76}" type="presParOf" srcId="{7DB4D185-431D-47EB-AC28-4D3732C91770}" destId="{B6FEC4AE-C8D7-4A08-A354-930EF29EB0E3}" srcOrd="0" destOrd="0" presId="urn:microsoft.com/office/officeart/2005/8/layout/hierarchy2"/>
    <dgm:cxn modelId="{6AF5D85F-73EF-4D75-89DE-89D560D2A489}" type="presParOf" srcId="{B6FEC4AE-C8D7-4A08-A354-930EF29EB0E3}" destId="{F8994377-A26D-467B-BBF5-E4918D75F1A7}" srcOrd="0" destOrd="0" presId="urn:microsoft.com/office/officeart/2005/8/layout/hierarchy2"/>
    <dgm:cxn modelId="{5F52BB94-F16F-4470-A6DD-DAF3530CD7BC}" type="presParOf" srcId="{7DB4D185-431D-47EB-AC28-4D3732C91770}" destId="{936CD20D-D2DF-47CA-9642-92A4856FC271}" srcOrd="1" destOrd="0" presId="urn:microsoft.com/office/officeart/2005/8/layout/hierarchy2"/>
    <dgm:cxn modelId="{F00650F6-69E4-4216-80FD-745AE368C4AC}" type="presParOf" srcId="{936CD20D-D2DF-47CA-9642-92A4856FC271}" destId="{34E450E2-F79D-476F-B489-CF5911DC9F00}" srcOrd="0" destOrd="0" presId="urn:microsoft.com/office/officeart/2005/8/layout/hierarchy2"/>
    <dgm:cxn modelId="{A2075027-6182-42CD-B45B-D6D7F0819DD2}" type="presParOf" srcId="{936CD20D-D2DF-47CA-9642-92A4856FC271}" destId="{279AC42F-0C96-4A25-A998-61AE1D75AEF0}" srcOrd="1" destOrd="0" presId="urn:microsoft.com/office/officeart/2005/8/layout/hierarchy2"/>
    <dgm:cxn modelId="{8F98204B-E8A6-4741-A245-DAC58A6EC73D}" type="presParOf" srcId="{279AC42F-0C96-4A25-A998-61AE1D75AEF0}" destId="{42E06E78-DDFB-45A6-BC6E-F83F76F0E116}" srcOrd="0" destOrd="0" presId="urn:microsoft.com/office/officeart/2005/8/layout/hierarchy2"/>
    <dgm:cxn modelId="{6F257992-29F0-4D4F-8266-4C9D27AA2620}" type="presParOf" srcId="{42E06E78-DDFB-45A6-BC6E-F83F76F0E116}" destId="{42ACCEE3-F95E-4558-ACD5-1F65D2694CB6}" srcOrd="0" destOrd="0" presId="urn:microsoft.com/office/officeart/2005/8/layout/hierarchy2"/>
    <dgm:cxn modelId="{E501525D-BD77-4D02-A8CB-A4084E93EB91}" type="presParOf" srcId="{279AC42F-0C96-4A25-A998-61AE1D75AEF0}" destId="{9FFA13BC-76B7-43EE-8D40-7DE9C2529630}" srcOrd="1" destOrd="0" presId="urn:microsoft.com/office/officeart/2005/8/layout/hierarchy2"/>
    <dgm:cxn modelId="{4DEA12A3-1555-49F4-9521-52AC4403D45A}" type="presParOf" srcId="{9FFA13BC-76B7-43EE-8D40-7DE9C2529630}" destId="{5E6ECBDD-50E4-4C30-B488-36D619E12630}" srcOrd="0" destOrd="0" presId="urn:microsoft.com/office/officeart/2005/8/layout/hierarchy2"/>
    <dgm:cxn modelId="{EA6B09E9-B3A2-4811-AC48-9286D72F478A}" type="presParOf" srcId="{9FFA13BC-76B7-43EE-8D40-7DE9C2529630}" destId="{5D229228-9EF0-4ABA-9BEF-84AB461BA4C4}" srcOrd="1" destOrd="0" presId="urn:microsoft.com/office/officeart/2005/8/layout/hierarchy2"/>
    <dgm:cxn modelId="{5E0D5B2E-3DEE-4879-BAA0-50F552DB1682}" type="presParOf" srcId="{5D229228-9EF0-4ABA-9BEF-84AB461BA4C4}" destId="{235052E2-8843-4CCB-A2F0-1CEAA88E5FDE}" srcOrd="0" destOrd="0" presId="urn:microsoft.com/office/officeart/2005/8/layout/hierarchy2"/>
    <dgm:cxn modelId="{D1EFF810-988D-48A7-83BA-B804EF256E9A}" type="presParOf" srcId="{235052E2-8843-4CCB-A2F0-1CEAA88E5FDE}" destId="{90160889-4ACF-403B-9D69-9314CCF8A598}" srcOrd="0" destOrd="0" presId="urn:microsoft.com/office/officeart/2005/8/layout/hierarchy2"/>
    <dgm:cxn modelId="{49CCCDCB-90B8-4053-B8CD-309516C1C738}" type="presParOf" srcId="{5D229228-9EF0-4ABA-9BEF-84AB461BA4C4}" destId="{F5B9F650-D92D-4009-86E7-A602BBC756DD}" srcOrd="1" destOrd="0" presId="urn:microsoft.com/office/officeart/2005/8/layout/hierarchy2"/>
    <dgm:cxn modelId="{5786466F-407C-4565-9E37-540020B3749D}" type="presParOf" srcId="{F5B9F650-D92D-4009-86E7-A602BBC756DD}" destId="{FDD39F9B-8668-4FF9-8347-9AA926E51565}" srcOrd="0" destOrd="0" presId="urn:microsoft.com/office/officeart/2005/8/layout/hierarchy2"/>
    <dgm:cxn modelId="{818FB39F-4B7F-4F10-B1D2-3AFF71D496F2}" type="presParOf" srcId="{F5B9F650-D92D-4009-86E7-A602BBC756DD}" destId="{77254DDF-7F6B-4643-B618-2A3FC8CD8486}" srcOrd="1" destOrd="0" presId="urn:microsoft.com/office/officeart/2005/8/layout/hierarchy2"/>
    <dgm:cxn modelId="{70B9FADE-B3E7-41E5-A6D3-4F2F85D73140}" type="presParOf" srcId="{279AC42F-0C96-4A25-A998-61AE1D75AEF0}" destId="{1A20FA22-7827-4EE2-BE6E-7B1C02C3DA97}" srcOrd="2" destOrd="0" presId="urn:microsoft.com/office/officeart/2005/8/layout/hierarchy2"/>
    <dgm:cxn modelId="{5C8AB7AD-AF4B-4D83-92A5-111AD021BB5F}" type="presParOf" srcId="{1A20FA22-7827-4EE2-BE6E-7B1C02C3DA97}" destId="{049217B4-1ACD-4C1C-9C27-1BCA5EEBFBAB}" srcOrd="0" destOrd="0" presId="urn:microsoft.com/office/officeart/2005/8/layout/hierarchy2"/>
    <dgm:cxn modelId="{61C4CC16-3AEA-4E84-85D0-3C570FFCA06D}" type="presParOf" srcId="{279AC42F-0C96-4A25-A998-61AE1D75AEF0}" destId="{B21936FC-8BD3-450A-BF85-2A736B08774C}" srcOrd="3" destOrd="0" presId="urn:microsoft.com/office/officeart/2005/8/layout/hierarchy2"/>
    <dgm:cxn modelId="{0355655A-4D94-4651-9B18-1B826A7831C5}" type="presParOf" srcId="{B21936FC-8BD3-450A-BF85-2A736B08774C}" destId="{E7CBC38D-4865-4096-802B-99E1B0374D27}" srcOrd="0" destOrd="0" presId="urn:microsoft.com/office/officeart/2005/8/layout/hierarchy2"/>
    <dgm:cxn modelId="{E88878F5-0AC1-41E4-997C-D330047E17A3}" type="presParOf" srcId="{B21936FC-8BD3-450A-BF85-2A736B08774C}" destId="{A63307B8-D348-4DEE-8CA7-7188B0A79D4E}" srcOrd="1" destOrd="0" presId="urn:microsoft.com/office/officeart/2005/8/layout/hierarchy2"/>
    <dgm:cxn modelId="{BF01A5A4-E195-426B-983E-6EB7F3C7A86F}" type="presParOf" srcId="{A63307B8-D348-4DEE-8CA7-7188B0A79D4E}" destId="{16B5E5D3-916E-4410-B741-E0562BB7D6BC}" srcOrd="0" destOrd="0" presId="urn:microsoft.com/office/officeart/2005/8/layout/hierarchy2"/>
    <dgm:cxn modelId="{8B1B00C5-137F-4B4B-9052-42C4A233FEB0}" type="presParOf" srcId="{16B5E5D3-916E-4410-B741-E0562BB7D6BC}" destId="{AD2327AE-4C11-4D82-9D99-757EFDD193AC}" srcOrd="0" destOrd="0" presId="urn:microsoft.com/office/officeart/2005/8/layout/hierarchy2"/>
    <dgm:cxn modelId="{178E0E28-F328-4A92-84A7-1770BFFD7CA1}" type="presParOf" srcId="{A63307B8-D348-4DEE-8CA7-7188B0A79D4E}" destId="{8B112753-E1FA-4A96-B181-9AC0F7592A01}" srcOrd="1" destOrd="0" presId="urn:microsoft.com/office/officeart/2005/8/layout/hierarchy2"/>
    <dgm:cxn modelId="{B29BEF33-25F8-4C83-9126-1E9152D65457}" type="presParOf" srcId="{8B112753-E1FA-4A96-B181-9AC0F7592A01}" destId="{10C88FBD-27D7-443F-BB13-14AA3AE51867}" srcOrd="0" destOrd="0" presId="urn:microsoft.com/office/officeart/2005/8/layout/hierarchy2"/>
    <dgm:cxn modelId="{EA82A152-C5BA-47A4-8261-4AC9A0F6B3C9}" type="presParOf" srcId="{8B112753-E1FA-4A96-B181-9AC0F7592A01}" destId="{C99BEC33-1B59-42ED-BDCB-248CC886D28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56D6F5-BE04-4FA9-BAD6-7D8918C3D705}">
      <dsp:nvSpPr>
        <dsp:cNvPr id="0" name=""/>
        <dsp:cNvSpPr/>
      </dsp:nvSpPr>
      <dsp:spPr>
        <a:xfrm>
          <a:off x="0" y="2548860"/>
          <a:ext cx="587085" cy="41401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pl-PL" sz="1100" kern="1200" dirty="0"/>
            <a:t>klient</a:t>
          </a:r>
        </a:p>
      </dsp:txBody>
      <dsp:txXfrm>
        <a:off x="12126" y="2560986"/>
        <a:ext cx="562833" cy="389761"/>
      </dsp:txXfrm>
    </dsp:sp>
    <dsp:sp modelId="{209D0C80-8DA6-4C86-81B2-912D150D033C}">
      <dsp:nvSpPr>
        <dsp:cNvPr id="0" name=""/>
        <dsp:cNvSpPr/>
      </dsp:nvSpPr>
      <dsp:spPr>
        <a:xfrm rot="21590446">
          <a:off x="587084" y="2747961"/>
          <a:ext cx="214999" cy="15212"/>
        </a:xfrm>
        <a:custGeom>
          <a:avLst/>
          <a:gdLst/>
          <a:ahLst/>
          <a:cxnLst/>
          <a:rect l="0" t="0" r="0" b="0"/>
          <a:pathLst>
            <a:path>
              <a:moveTo>
                <a:pt x="0" y="7606"/>
              </a:moveTo>
              <a:lnTo>
                <a:pt x="214999" y="7606"/>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689209" y="2750192"/>
        <a:ext cx="10749" cy="10749"/>
      </dsp:txXfrm>
    </dsp:sp>
    <dsp:sp modelId="{FFD87243-B98D-4EE9-AF1E-C170AB4D6B53}">
      <dsp:nvSpPr>
        <dsp:cNvPr id="0" name=""/>
        <dsp:cNvSpPr/>
      </dsp:nvSpPr>
      <dsp:spPr>
        <a:xfrm>
          <a:off x="802083" y="1605524"/>
          <a:ext cx="1788222" cy="229948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l" defTabSz="444500">
            <a:lnSpc>
              <a:spcPct val="90000"/>
            </a:lnSpc>
            <a:spcBef>
              <a:spcPct val="0"/>
            </a:spcBef>
            <a:spcAft>
              <a:spcPct val="35000"/>
            </a:spcAft>
          </a:pPr>
          <a:r>
            <a:rPr lang="pl-PL" sz="1000" u="sng" kern="1200" dirty="0"/>
            <a:t>I. Etap - Ankieta weryfikująca spełnianie warunków udziału w projekcie (tak/nie):</a:t>
          </a:r>
        </a:p>
        <a:p>
          <a:pPr lvl="0" algn="l" defTabSz="444500">
            <a:lnSpc>
              <a:spcPct val="90000"/>
            </a:lnSpc>
            <a:spcBef>
              <a:spcPct val="0"/>
            </a:spcBef>
            <a:spcAft>
              <a:spcPct val="35000"/>
            </a:spcAft>
          </a:pPr>
          <a:r>
            <a:rPr lang="pl-PL" sz="1000" kern="1200" dirty="0"/>
            <a:t>1. os. dorosła (18+-),</a:t>
          </a:r>
        </a:p>
        <a:p>
          <a:pPr lvl="0" algn="l" defTabSz="444500">
            <a:lnSpc>
              <a:spcPct val="90000"/>
            </a:lnSpc>
            <a:spcBef>
              <a:spcPct val="0"/>
            </a:spcBef>
            <a:spcAft>
              <a:spcPct val="35000"/>
            </a:spcAft>
          </a:pPr>
          <a:r>
            <a:rPr lang="pl-PL" sz="1000" kern="1200" dirty="0"/>
            <a:t>2. zamieszkanie na terenie woj. zachodniopomorskiego,</a:t>
          </a:r>
        </a:p>
        <a:p>
          <a:pPr lvl="0" algn="l" defTabSz="444500">
            <a:lnSpc>
              <a:spcPct val="90000"/>
            </a:lnSpc>
            <a:spcBef>
              <a:spcPct val="0"/>
            </a:spcBef>
            <a:spcAft>
              <a:spcPct val="35000"/>
            </a:spcAft>
          </a:pPr>
          <a:r>
            <a:rPr lang="pl-PL" sz="1000" kern="1200" dirty="0"/>
            <a:t>3. prowadzenie dział. gosp.</a:t>
          </a:r>
        </a:p>
        <a:p>
          <a:pPr lvl="0" algn="l" defTabSz="444500">
            <a:lnSpc>
              <a:spcPct val="90000"/>
            </a:lnSpc>
            <a:spcBef>
              <a:spcPct val="0"/>
            </a:spcBef>
            <a:spcAft>
              <a:spcPct val="35000"/>
            </a:spcAft>
          </a:pPr>
          <a:r>
            <a:rPr lang="pl-PL" sz="1000" i="1" kern="1200" dirty="0"/>
            <a:t>Weryfikacja w postaci oświadczenia </a:t>
          </a:r>
          <a:r>
            <a:rPr lang="pl-PL" sz="1000" i="1" kern="1200" dirty="0" smtClean="0"/>
            <a:t>Kandydata </a:t>
          </a:r>
          <a:r>
            <a:rPr lang="pl-PL" sz="1000" i="1" kern="1200" dirty="0"/>
            <a:t>poprzez zaznaczenie, że spełnia ww. warunki z pouczeniem, że dane będą podlegać weryfikacji na etapie rekrutacji do projektu. </a:t>
          </a:r>
          <a:endParaRPr lang="pl-PL" sz="1000" kern="1200" dirty="0"/>
        </a:p>
      </dsp:txBody>
      <dsp:txXfrm>
        <a:off x="854458" y="1657899"/>
        <a:ext cx="1683472" cy="2194738"/>
      </dsp:txXfrm>
    </dsp:sp>
    <dsp:sp modelId="{1EA10AB1-8FAE-4BDE-98F6-A956C848CE11}">
      <dsp:nvSpPr>
        <dsp:cNvPr id="0" name=""/>
        <dsp:cNvSpPr/>
      </dsp:nvSpPr>
      <dsp:spPr>
        <a:xfrm>
          <a:off x="2590306" y="2747663"/>
          <a:ext cx="117546" cy="15212"/>
        </a:xfrm>
        <a:custGeom>
          <a:avLst/>
          <a:gdLst/>
          <a:ahLst/>
          <a:cxnLst/>
          <a:rect l="0" t="0" r="0" b="0"/>
          <a:pathLst>
            <a:path>
              <a:moveTo>
                <a:pt x="0" y="7606"/>
              </a:moveTo>
              <a:lnTo>
                <a:pt x="117546"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2646141" y="2752330"/>
        <a:ext cx="5877" cy="5877"/>
      </dsp:txXfrm>
    </dsp:sp>
    <dsp:sp modelId="{37DD332B-AB5E-4138-8209-B64A72FB0D69}">
      <dsp:nvSpPr>
        <dsp:cNvPr id="0" name=""/>
        <dsp:cNvSpPr/>
      </dsp:nvSpPr>
      <dsp:spPr>
        <a:xfrm>
          <a:off x="2707853" y="1899591"/>
          <a:ext cx="1563228" cy="1711354"/>
        </a:xfrm>
        <a:prstGeom prst="diamond">
          <a:avLst/>
        </a:prstGeom>
        <a:solidFill>
          <a:srgbClr val="FFD338"/>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Kwalifikacja spełniania warunków udziału w projekcie?</a:t>
          </a:r>
        </a:p>
      </dsp:txBody>
      <dsp:txXfrm>
        <a:off x="3098660" y="2327430"/>
        <a:ext cx="781614" cy="855677"/>
      </dsp:txXfrm>
    </dsp:sp>
    <dsp:sp modelId="{F8686C2A-5BF1-4DBC-84B5-B73CE4ABDB17}">
      <dsp:nvSpPr>
        <dsp:cNvPr id="0" name=""/>
        <dsp:cNvSpPr/>
      </dsp:nvSpPr>
      <dsp:spPr>
        <a:xfrm rot="16671593">
          <a:off x="3842598" y="2255965"/>
          <a:ext cx="992720" cy="15212"/>
        </a:xfrm>
        <a:custGeom>
          <a:avLst/>
          <a:gdLst/>
          <a:ahLst/>
          <a:cxnLst/>
          <a:rect l="0" t="0" r="0" b="0"/>
          <a:pathLst>
            <a:path>
              <a:moveTo>
                <a:pt x="0" y="7606"/>
              </a:moveTo>
              <a:lnTo>
                <a:pt x="992720"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4314141" y="2238753"/>
        <a:ext cx="49636" cy="49636"/>
      </dsp:txXfrm>
    </dsp:sp>
    <dsp:sp modelId="{8A2BC4A5-80AB-4090-B467-F7EFB2756897}">
      <dsp:nvSpPr>
        <dsp:cNvPr id="0" name=""/>
        <dsp:cNvSpPr/>
      </dsp:nvSpPr>
      <dsp:spPr>
        <a:xfrm>
          <a:off x="4406836" y="1588705"/>
          <a:ext cx="388118" cy="366337"/>
        </a:xfrm>
        <a:prstGeom prst="roundRect">
          <a:avLst>
            <a:gd name="adj" fmla="val 10000"/>
          </a:avLst>
        </a:prstGeom>
        <a:solidFill>
          <a:srgbClr val="92D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TAK</a:t>
          </a:r>
        </a:p>
      </dsp:txBody>
      <dsp:txXfrm>
        <a:off x="4417566" y="1599435"/>
        <a:ext cx="366658" cy="344877"/>
      </dsp:txXfrm>
    </dsp:sp>
    <dsp:sp modelId="{32E2C7AC-AEC3-436C-9800-77E2E96ACA7F}">
      <dsp:nvSpPr>
        <dsp:cNvPr id="0" name=""/>
        <dsp:cNvSpPr/>
      </dsp:nvSpPr>
      <dsp:spPr>
        <a:xfrm rot="21580509">
          <a:off x="4794952" y="1763283"/>
          <a:ext cx="347545" cy="15212"/>
        </a:xfrm>
        <a:custGeom>
          <a:avLst/>
          <a:gdLst/>
          <a:ahLst/>
          <a:cxnLst/>
          <a:rect l="0" t="0" r="0" b="0"/>
          <a:pathLst>
            <a:path>
              <a:moveTo>
                <a:pt x="0" y="7606"/>
              </a:moveTo>
              <a:lnTo>
                <a:pt x="347545"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4960036" y="1762200"/>
        <a:ext cx="17377" cy="17377"/>
      </dsp:txXfrm>
    </dsp:sp>
    <dsp:sp modelId="{17EDDBD5-65AC-4822-8375-FF7DC5E9BA1F}">
      <dsp:nvSpPr>
        <dsp:cNvPr id="0" name=""/>
        <dsp:cNvSpPr/>
      </dsp:nvSpPr>
      <dsp:spPr>
        <a:xfrm>
          <a:off x="5142495" y="842807"/>
          <a:ext cx="1630526" cy="185419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l" defTabSz="444500">
            <a:lnSpc>
              <a:spcPct val="90000"/>
            </a:lnSpc>
            <a:spcBef>
              <a:spcPct val="0"/>
            </a:spcBef>
            <a:spcAft>
              <a:spcPct val="35000"/>
            </a:spcAft>
          </a:pPr>
          <a:r>
            <a:rPr lang="pl-PL" sz="1000" u="sng" kern="1200" dirty="0"/>
            <a:t>II. Etap - Dane do konta:</a:t>
          </a:r>
          <a:endParaRPr lang="pl-PL" sz="1000" kern="1200" dirty="0"/>
        </a:p>
        <a:p>
          <a:pPr lvl="0" algn="l" defTabSz="444500">
            <a:lnSpc>
              <a:spcPct val="90000"/>
            </a:lnSpc>
            <a:spcBef>
              <a:spcPct val="0"/>
            </a:spcBef>
            <a:spcAft>
              <a:spcPct val="35000"/>
            </a:spcAft>
          </a:pPr>
          <a:r>
            <a:rPr lang="pl-PL" sz="1000" kern="1200" dirty="0"/>
            <a:t>1. login: adres mailowy,</a:t>
          </a:r>
        </a:p>
        <a:p>
          <a:pPr lvl="0" algn="l" defTabSz="444500">
            <a:lnSpc>
              <a:spcPct val="90000"/>
            </a:lnSpc>
            <a:spcBef>
              <a:spcPct val="0"/>
            </a:spcBef>
            <a:spcAft>
              <a:spcPct val="35000"/>
            </a:spcAft>
          </a:pPr>
          <a:r>
            <a:rPr lang="pl-PL" sz="1000" kern="1200" dirty="0"/>
            <a:t>2. hasło: XXXX</a:t>
          </a:r>
        </a:p>
        <a:p>
          <a:pPr lvl="0" algn="l" defTabSz="444500">
            <a:lnSpc>
              <a:spcPct val="90000"/>
            </a:lnSpc>
            <a:spcBef>
              <a:spcPct val="0"/>
            </a:spcBef>
            <a:spcAft>
              <a:spcPct val="35000"/>
            </a:spcAft>
          </a:pPr>
          <a:r>
            <a:rPr lang="pl-PL" sz="1000" i="1" kern="1200" dirty="0"/>
            <a:t>Kwalifikacja konta będzie przebiegać poprzez weryfikację adresu mailowego, na który zostanie przesłany link aktywacyjny ważny przez 60 min</a:t>
          </a:r>
          <a:endParaRPr lang="pl-PL" sz="1000" kern="1200" dirty="0"/>
        </a:p>
      </dsp:txBody>
      <dsp:txXfrm>
        <a:off x="5190251" y="890563"/>
        <a:ext cx="1535014" cy="1758681"/>
      </dsp:txXfrm>
    </dsp:sp>
    <dsp:sp modelId="{D8F360A0-9163-4ADD-A9E1-0C8D98C7AA4B}">
      <dsp:nvSpPr>
        <dsp:cNvPr id="0" name=""/>
        <dsp:cNvSpPr/>
      </dsp:nvSpPr>
      <dsp:spPr>
        <a:xfrm rot="158571">
          <a:off x="6772965" y="1764742"/>
          <a:ext cx="106046" cy="15212"/>
        </a:xfrm>
        <a:custGeom>
          <a:avLst/>
          <a:gdLst/>
          <a:ahLst/>
          <a:cxnLst/>
          <a:rect l="0" t="0" r="0" b="0"/>
          <a:pathLst>
            <a:path>
              <a:moveTo>
                <a:pt x="0" y="7606"/>
              </a:moveTo>
              <a:lnTo>
                <a:pt x="106046"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6823337" y="1769697"/>
        <a:ext cx="5302" cy="5302"/>
      </dsp:txXfrm>
    </dsp:sp>
    <dsp:sp modelId="{62A9C005-1FC7-4272-BF18-3B90320B3B36}">
      <dsp:nvSpPr>
        <dsp:cNvPr id="0" name=""/>
        <dsp:cNvSpPr/>
      </dsp:nvSpPr>
      <dsp:spPr>
        <a:xfrm>
          <a:off x="6878955" y="909241"/>
          <a:ext cx="1487637" cy="1731104"/>
        </a:xfrm>
        <a:prstGeom prst="diamond">
          <a:avLst/>
        </a:prstGeom>
        <a:solidFill>
          <a:srgbClr val="FFD138"/>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Weryfikacja adresu mailowego?</a:t>
          </a:r>
        </a:p>
      </dsp:txBody>
      <dsp:txXfrm>
        <a:off x="7250864" y="1342017"/>
        <a:ext cx="743819" cy="865552"/>
      </dsp:txXfrm>
    </dsp:sp>
    <dsp:sp modelId="{60725901-1624-40B0-837F-032EA0AD0273}">
      <dsp:nvSpPr>
        <dsp:cNvPr id="0" name=""/>
        <dsp:cNvSpPr/>
      </dsp:nvSpPr>
      <dsp:spPr>
        <a:xfrm rot="20363363">
          <a:off x="8335631" y="1596913"/>
          <a:ext cx="967426" cy="15212"/>
        </a:xfrm>
        <a:custGeom>
          <a:avLst/>
          <a:gdLst/>
          <a:ahLst/>
          <a:cxnLst/>
          <a:rect l="0" t="0" r="0" b="0"/>
          <a:pathLst>
            <a:path>
              <a:moveTo>
                <a:pt x="0" y="7606"/>
              </a:moveTo>
              <a:lnTo>
                <a:pt x="967426"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8795159" y="1580333"/>
        <a:ext cx="48371" cy="48371"/>
      </dsp:txXfrm>
    </dsp:sp>
    <dsp:sp modelId="{C443C447-CFC9-4D8F-B26B-9E1692FB10A0}">
      <dsp:nvSpPr>
        <dsp:cNvPr id="0" name=""/>
        <dsp:cNvSpPr/>
      </dsp:nvSpPr>
      <dsp:spPr>
        <a:xfrm>
          <a:off x="9272097" y="1273320"/>
          <a:ext cx="438813" cy="321850"/>
        </a:xfrm>
        <a:prstGeom prst="roundRect">
          <a:avLst>
            <a:gd name="adj" fmla="val 10000"/>
          </a:avLst>
        </a:prstGeom>
        <a:solidFill>
          <a:srgbClr val="92D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TAK</a:t>
          </a:r>
        </a:p>
      </dsp:txBody>
      <dsp:txXfrm>
        <a:off x="9281524" y="1282747"/>
        <a:ext cx="419959" cy="302996"/>
      </dsp:txXfrm>
    </dsp:sp>
    <dsp:sp modelId="{80FC10BE-52B9-4E04-A1FF-BCE7E8566B36}">
      <dsp:nvSpPr>
        <dsp:cNvPr id="0" name=""/>
        <dsp:cNvSpPr/>
      </dsp:nvSpPr>
      <dsp:spPr>
        <a:xfrm rot="21561777">
          <a:off x="9710894" y="1423671"/>
          <a:ext cx="533741" cy="15212"/>
        </a:xfrm>
        <a:custGeom>
          <a:avLst/>
          <a:gdLst/>
          <a:ahLst/>
          <a:cxnLst/>
          <a:rect l="0" t="0" r="0" b="0"/>
          <a:pathLst>
            <a:path>
              <a:moveTo>
                <a:pt x="0" y="7606"/>
              </a:moveTo>
              <a:lnTo>
                <a:pt x="533741"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9964421" y="1417934"/>
        <a:ext cx="26687" cy="26687"/>
      </dsp:txXfrm>
    </dsp:sp>
    <dsp:sp modelId="{9005CA36-5101-4A3A-A7E1-B65217780277}">
      <dsp:nvSpPr>
        <dsp:cNvPr id="0" name=""/>
        <dsp:cNvSpPr/>
      </dsp:nvSpPr>
      <dsp:spPr>
        <a:xfrm>
          <a:off x="10244619" y="955871"/>
          <a:ext cx="1430857" cy="94487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System wysyła e-mail z wiadomością o poprawnym założeniu i aktywowaniu </a:t>
          </a:r>
          <a:r>
            <a:rPr lang="pl-PL" sz="1000" kern="1200" dirty="0">
              <a:latin typeface="+mn-lt"/>
            </a:rPr>
            <a:t>konta</a:t>
          </a:r>
        </a:p>
      </dsp:txBody>
      <dsp:txXfrm>
        <a:off x="10272294" y="983546"/>
        <a:ext cx="1375507" cy="889529"/>
      </dsp:txXfrm>
    </dsp:sp>
    <dsp:sp modelId="{123F2D4E-40FA-4825-BD82-25EF0521C4F1}">
      <dsp:nvSpPr>
        <dsp:cNvPr id="0" name=""/>
        <dsp:cNvSpPr/>
      </dsp:nvSpPr>
      <dsp:spPr>
        <a:xfrm rot="2144864">
          <a:off x="8258640" y="2101935"/>
          <a:ext cx="1145967" cy="15212"/>
        </a:xfrm>
        <a:custGeom>
          <a:avLst/>
          <a:gdLst/>
          <a:ahLst/>
          <a:cxnLst/>
          <a:rect l="0" t="0" r="0" b="0"/>
          <a:pathLst>
            <a:path>
              <a:moveTo>
                <a:pt x="0" y="7606"/>
              </a:moveTo>
              <a:lnTo>
                <a:pt x="1145967"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8802975" y="2080891"/>
        <a:ext cx="57298" cy="57298"/>
      </dsp:txXfrm>
    </dsp:sp>
    <dsp:sp modelId="{0262F812-0704-44BA-BF6D-143713AFA789}">
      <dsp:nvSpPr>
        <dsp:cNvPr id="0" name=""/>
        <dsp:cNvSpPr/>
      </dsp:nvSpPr>
      <dsp:spPr>
        <a:xfrm>
          <a:off x="9296656" y="2235717"/>
          <a:ext cx="397249" cy="417142"/>
        </a:xfrm>
        <a:prstGeom prst="roundRect">
          <a:avLst>
            <a:gd name="adj" fmla="val 10000"/>
          </a:avLst>
        </a:prstGeom>
        <a:solidFill>
          <a:srgbClr val="FF0000"/>
        </a:solidFill>
        <a:ln>
          <a:noFill/>
        </a:ln>
        <a:effectLst/>
        <a:scene3d>
          <a:camera prst="orthographicFront">
            <a:rot lat="0" lon="0" rev="0"/>
          </a:camera>
          <a:lightRig rig="contrasting" dir="t">
            <a:rot lat="0" lon="0" rev="7800000"/>
          </a:lightRig>
        </a:scene3d>
        <a:sp3d>
          <a:bevelT w="139700" h="139700"/>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9308291" y="2247352"/>
        <a:ext cx="373979" cy="393872"/>
      </dsp:txXfrm>
    </dsp:sp>
    <dsp:sp modelId="{0C1411A1-22B2-42EB-8D58-3E30B442A7F0}">
      <dsp:nvSpPr>
        <dsp:cNvPr id="0" name=""/>
        <dsp:cNvSpPr/>
      </dsp:nvSpPr>
      <dsp:spPr>
        <a:xfrm rot="55768">
          <a:off x="9693869" y="2441241"/>
          <a:ext cx="562098" cy="15212"/>
        </a:xfrm>
        <a:custGeom>
          <a:avLst/>
          <a:gdLst/>
          <a:ahLst/>
          <a:cxnLst/>
          <a:rect l="0" t="0" r="0" b="0"/>
          <a:pathLst>
            <a:path>
              <a:moveTo>
                <a:pt x="0" y="7606"/>
              </a:moveTo>
              <a:lnTo>
                <a:pt x="562098"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9960866" y="2434794"/>
        <a:ext cx="28104" cy="28104"/>
      </dsp:txXfrm>
    </dsp:sp>
    <dsp:sp modelId="{E5C5F8F2-F06D-45EF-929E-18F31295C58B}">
      <dsp:nvSpPr>
        <dsp:cNvPr id="0" name=""/>
        <dsp:cNvSpPr/>
      </dsp:nvSpPr>
      <dsp:spPr>
        <a:xfrm>
          <a:off x="10255931" y="1976556"/>
          <a:ext cx="1409300" cy="953701"/>
        </a:xfrm>
        <a:prstGeom prst="roundRect">
          <a:avLst>
            <a:gd name="adj" fmla="val 10000"/>
          </a:avLst>
        </a:prstGeom>
        <a:solidFill>
          <a:srgbClr val="FF66CB"/>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KONIEC</a:t>
          </a:r>
        </a:p>
        <a:p>
          <a:pPr lvl="0" algn="ctr" defTabSz="444500">
            <a:lnSpc>
              <a:spcPct val="90000"/>
            </a:lnSpc>
            <a:spcBef>
              <a:spcPct val="0"/>
            </a:spcBef>
            <a:spcAft>
              <a:spcPct val="35000"/>
            </a:spcAft>
          </a:pPr>
          <a:r>
            <a:rPr lang="pl-PL" sz="1000" kern="1200" dirty="0"/>
            <a:t>System wysyła e-mail z wiadomością o braku aktywacji konta</a:t>
          </a:r>
        </a:p>
      </dsp:txBody>
      <dsp:txXfrm>
        <a:off x="10283864" y="2004489"/>
        <a:ext cx="1353434" cy="897835"/>
      </dsp:txXfrm>
    </dsp:sp>
    <dsp:sp modelId="{7B91C19E-B432-4B01-A2A2-CF4F6FF47076}">
      <dsp:nvSpPr>
        <dsp:cNvPr id="0" name=""/>
        <dsp:cNvSpPr/>
      </dsp:nvSpPr>
      <dsp:spPr>
        <a:xfrm rot="4989854">
          <a:off x="3443510" y="3680364"/>
          <a:ext cx="1878757" cy="15212"/>
        </a:xfrm>
        <a:custGeom>
          <a:avLst/>
          <a:gdLst/>
          <a:ahLst/>
          <a:cxnLst/>
          <a:rect l="0" t="0" r="0" b="0"/>
          <a:pathLst>
            <a:path>
              <a:moveTo>
                <a:pt x="0" y="7606"/>
              </a:moveTo>
              <a:lnTo>
                <a:pt x="1878757"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pl-PL" sz="600" kern="1200"/>
        </a:p>
      </dsp:txBody>
      <dsp:txXfrm>
        <a:off x="4335920" y="3641001"/>
        <a:ext cx="93937" cy="93937"/>
      </dsp:txXfrm>
    </dsp:sp>
    <dsp:sp modelId="{57D27E5F-C436-48B0-BF8F-09566C789942}">
      <dsp:nvSpPr>
        <dsp:cNvPr id="0" name=""/>
        <dsp:cNvSpPr/>
      </dsp:nvSpPr>
      <dsp:spPr>
        <a:xfrm>
          <a:off x="4494698" y="4453880"/>
          <a:ext cx="366132" cy="333582"/>
        </a:xfrm>
        <a:prstGeom prst="roundRect">
          <a:avLst>
            <a:gd name="adj" fmla="val 10000"/>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4504468" y="4463650"/>
        <a:ext cx="346592" cy="314042"/>
      </dsp:txXfrm>
    </dsp:sp>
    <dsp:sp modelId="{A347ACC4-CDFF-4EA0-B86C-A1D5BB6E765C}">
      <dsp:nvSpPr>
        <dsp:cNvPr id="0" name=""/>
        <dsp:cNvSpPr/>
      </dsp:nvSpPr>
      <dsp:spPr>
        <a:xfrm rot="21491542">
          <a:off x="4860700" y="4604835"/>
          <a:ext cx="521761" cy="15212"/>
        </a:xfrm>
        <a:custGeom>
          <a:avLst/>
          <a:gdLst/>
          <a:ahLst/>
          <a:cxnLst/>
          <a:rect l="0" t="0" r="0" b="0"/>
          <a:pathLst>
            <a:path>
              <a:moveTo>
                <a:pt x="0" y="7606"/>
              </a:moveTo>
              <a:lnTo>
                <a:pt x="521761" y="7606"/>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108537" y="4599397"/>
        <a:ext cx="26088" cy="26088"/>
      </dsp:txXfrm>
    </dsp:sp>
    <dsp:sp modelId="{70400EF7-F2EF-4F7F-BF01-B16359ADC795}">
      <dsp:nvSpPr>
        <dsp:cNvPr id="0" name=""/>
        <dsp:cNvSpPr/>
      </dsp:nvSpPr>
      <dsp:spPr>
        <a:xfrm>
          <a:off x="5382332" y="3811124"/>
          <a:ext cx="1912802" cy="1586176"/>
        </a:xfrm>
        <a:prstGeom prst="roundRect">
          <a:avLst>
            <a:gd name="adj" fmla="val 10000"/>
          </a:avLst>
        </a:prstGeom>
        <a:solidFill>
          <a:srgbClr val="FF66CB"/>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pl-PL" sz="1000" kern="1200" dirty="0"/>
        </a:p>
        <a:p>
          <a:pPr lvl="0" algn="ctr" defTabSz="444500">
            <a:lnSpc>
              <a:spcPct val="90000"/>
            </a:lnSpc>
            <a:spcBef>
              <a:spcPct val="0"/>
            </a:spcBef>
            <a:spcAft>
              <a:spcPct val="35000"/>
            </a:spcAft>
          </a:pPr>
          <a:r>
            <a:rPr lang="pl-PL" sz="1000" kern="1200" dirty="0"/>
            <a:t>KONIEC</a:t>
          </a:r>
        </a:p>
        <a:p>
          <a:pPr lvl="0" algn="ctr" defTabSz="444500">
            <a:lnSpc>
              <a:spcPct val="90000"/>
            </a:lnSpc>
            <a:spcBef>
              <a:spcPct val="0"/>
            </a:spcBef>
            <a:spcAft>
              <a:spcPct val="35000"/>
            </a:spcAft>
          </a:pPr>
          <a:r>
            <a:rPr lang="pl-PL" sz="1000" kern="1200" dirty="0"/>
            <a:t>SYSTEM – wyświetla odpowiedni komunikat o nie spełnianiu warunków udziału w projekcie: „Przepraszamy, ale nie spełniasz warunków udziału w projekcie, dlatego nie możesz być Uczestnikiem projektu.”</a:t>
          </a:r>
        </a:p>
        <a:p>
          <a:pPr lvl="0" algn="l" defTabSz="444500">
            <a:lnSpc>
              <a:spcPct val="90000"/>
            </a:lnSpc>
            <a:spcBef>
              <a:spcPct val="0"/>
            </a:spcBef>
            <a:spcAft>
              <a:spcPct val="35000"/>
            </a:spcAft>
          </a:pPr>
          <a:r>
            <a:rPr lang="pl-PL" sz="1000" kern="1200" dirty="0"/>
            <a:t>.</a:t>
          </a:r>
        </a:p>
      </dsp:txBody>
      <dsp:txXfrm>
        <a:off x="5428790" y="3857582"/>
        <a:ext cx="1819886" cy="1493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BD3CD-BA3A-49BE-9AED-EDDF21080A8B}">
      <dsp:nvSpPr>
        <dsp:cNvPr id="0" name=""/>
        <dsp:cNvSpPr/>
      </dsp:nvSpPr>
      <dsp:spPr>
        <a:xfrm>
          <a:off x="182250" y="2394032"/>
          <a:ext cx="1979766" cy="119837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Złożenie formularza </a:t>
          </a:r>
        </a:p>
        <a:p>
          <a:pPr lvl="0" algn="ctr" defTabSz="444500">
            <a:lnSpc>
              <a:spcPct val="90000"/>
            </a:lnSpc>
            <a:spcBef>
              <a:spcPct val="0"/>
            </a:spcBef>
            <a:spcAft>
              <a:spcPct val="35000"/>
            </a:spcAft>
          </a:pPr>
          <a:r>
            <a:rPr lang="pl-PL" sz="1000" kern="1200" dirty="0"/>
            <a:t>zgłoszeniowego przez Kandydata do projektu</a:t>
          </a:r>
        </a:p>
      </dsp:txBody>
      <dsp:txXfrm>
        <a:off x="217349" y="2429131"/>
        <a:ext cx="1909568" cy="1128174"/>
      </dsp:txXfrm>
    </dsp:sp>
    <dsp:sp modelId="{6E062E99-40DA-4DE1-8340-44D5F108C17C}">
      <dsp:nvSpPr>
        <dsp:cNvPr id="0" name=""/>
        <dsp:cNvSpPr/>
      </dsp:nvSpPr>
      <dsp:spPr>
        <a:xfrm rot="65882">
          <a:off x="2161983" y="2978453"/>
          <a:ext cx="358288" cy="36395"/>
        </a:xfrm>
        <a:custGeom>
          <a:avLst/>
          <a:gdLst/>
          <a:ahLst/>
          <a:cxnLst/>
          <a:rect l="0" t="0" r="0" b="0"/>
          <a:pathLst>
            <a:path>
              <a:moveTo>
                <a:pt x="0" y="18197"/>
              </a:moveTo>
              <a:lnTo>
                <a:pt x="358288" y="18197"/>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2332170" y="2987694"/>
        <a:ext cx="17914" cy="17914"/>
      </dsp:txXfrm>
    </dsp:sp>
    <dsp:sp modelId="{58CE2367-1DC4-44B2-AE36-D154C260C074}">
      <dsp:nvSpPr>
        <dsp:cNvPr id="0" name=""/>
        <dsp:cNvSpPr/>
      </dsp:nvSpPr>
      <dsp:spPr>
        <a:xfrm>
          <a:off x="2520238" y="2222069"/>
          <a:ext cx="1332719" cy="1556029"/>
        </a:xfrm>
        <a:prstGeom prst="diamond">
          <a:avLst/>
        </a:prstGeom>
        <a:solidFill>
          <a:srgbClr val="FFD338"/>
        </a:solidFill>
        <a:ln>
          <a:noFill/>
        </a:ln>
        <a:effectLst/>
        <a:scene3d>
          <a:camera prst="orthographicFront">
            <a:rot lat="0" lon="0" rev="0"/>
          </a:camera>
          <a:lightRig rig="contrasting" dir="t">
            <a:rot lat="0" lon="0" rev="7800000"/>
          </a:lightRig>
        </a:scene3d>
        <a:sp3d>
          <a:bevelT w="139700" h="139700"/>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Weryfikacja przez WUP w Szczecinie</a:t>
          </a:r>
        </a:p>
      </dsp:txBody>
      <dsp:txXfrm>
        <a:off x="2853418" y="2611076"/>
        <a:ext cx="666359" cy="778015"/>
      </dsp:txXfrm>
    </dsp:sp>
    <dsp:sp modelId="{265BF659-31C6-466B-953F-142898687562}">
      <dsp:nvSpPr>
        <dsp:cNvPr id="0" name=""/>
        <dsp:cNvSpPr/>
      </dsp:nvSpPr>
      <dsp:spPr>
        <a:xfrm rot="17307748">
          <a:off x="2960860" y="1743540"/>
          <a:ext cx="2611082" cy="36395"/>
        </a:xfrm>
        <a:custGeom>
          <a:avLst/>
          <a:gdLst/>
          <a:ahLst/>
          <a:cxnLst/>
          <a:rect l="0" t="0" r="0" b="0"/>
          <a:pathLst>
            <a:path>
              <a:moveTo>
                <a:pt x="0" y="18197"/>
              </a:moveTo>
              <a:lnTo>
                <a:pt x="2611082"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pl-PL" sz="900" kern="1200"/>
        </a:p>
      </dsp:txBody>
      <dsp:txXfrm>
        <a:off x="4201124" y="1696460"/>
        <a:ext cx="130554" cy="130554"/>
      </dsp:txXfrm>
    </dsp:sp>
    <dsp:sp modelId="{E650ECBF-F22C-4DF5-847E-C7EDAB079282}">
      <dsp:nvSpPr>
        <dsp:cNvPr id="0" name=""/>
        <dsp:cNvSpPr/>
      </dsp:nvSpPr>
      <dsp:spPr>
        <a:xfrm>
          <a:off x="4679844" y="343850"/>
          <a:ext cx="627591" cy="359082"/>
        </a:xfrm>
        <a:prstGeom prst="roundRect">
          <a:avLst>
            <a:gd name="adj" fmla="val 10000"/>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4690361" y="354367"/>
        <a:ext cx="606557" cy="338048"/>
      </dsp:txXfrm>
    </dsp:sp>
    <dsp:sp modelId="{5A6CB15C-8805-4214-A24C-990DBCA42C3F}">
      <dsp:nvSpPr>
        <dsp:cNvPr id="0" name=""/>
        <dsp:cNvSpPr/>
      </dsp:nvSpPr>
      <dsp:spPr>
        <a:xfrm rot="21587903">
          <a:off x="5307432" y="503239"/>
          <a:ext cx="1110472" cy="36395"/>
        </a:xfrm>
        <a:custGeom>
          <a:avLst/>
          <a:gdLst/>
          <a:ahLst/>
          <a:cxnLst/>
          <a:rect l="0" t="0" r="0" b="0"/>
          <a:pathLst>
            <a:path>
              <a:moveTo>
                <a:pt x="0" y="18197"/>
              </a:moveTo>
              <a:lnTo>
                <a:pt x="1110472"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834906" y="493675"/>
        <a:ext cx="55523" cy="55523"/>
      </dsp:txXfrm>
    </dsp:sp>
    <dsp:sp modelId="{400953EA-444F-4391-8DAD-158B096456BA}">
      <dsp:nvSpPr>
        <dsp:cNvPr id="0" name=""/>
        <dsp:cNvSpPr/>
      </dsp:nvSpPr>
      <dsp:spPr>
        <a:xfrm>
          <a:off x="6417901" y="0"/>
          <a:ext cx="1546508" cy="1038966"/>
        </a:xfrm>
        <a:prstGeom prst="roundRect">
          <a:avLst>
            <a:gd name="adj" fmla="val 10000"/>
          </a:avLst>
        </a:prstGeom>
        <a:solidFill>
          <a:srgbClr val="FF66CB"/>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KONIEC </a:t>
          </a:r>
        </a:p>
        <a:p>
          <a:pPr lvl="0" algn="ctr" defTabSz="444500">
            <a:lnSpc>
              <a:spcPct val="90000"/>
            </a:lnSpc>
            <a:spcBef>
              <a:spcPct val="0"/>
            </a:spcBef>
            <a:spcAft>
              <a:spcPct val="35000"/>
            </a:spcAft>
          </a:pPr>
          <a:r>
            <a:rPr lang="pl-PL" sz="1000" kern="1200" dirty="0"/>
            <a:t>1. E-mail z info. zwrotną,</a:t>
          </a:r>
        </a:p>
        <a:p>
          <a:pPr lvl="0" algn="ctr" defTabSz="444500">
            <a:lnSpc>
              <a:spcPct val="90000"/>
            </a:lnSpc>
            <a:spcBef>
              <a:spcPct val="0"/>
            </a:spcBef>
            <a:spcAft>
              <a:spcPct val="35000"/>
            </a:spcAft>
          </a:pPr>
          <a:r>
            <a:rPr lang="pl-PL" sz="1000" kern="1200" dirty="0"/>
            <a:t>2. Treść e-maila widoczna na koncie Kandydata do projektu w dziale rekrutacja - wynik</a:t>
          </a:r>
        </a:p>
      </dsp:txBody>
      <dsp:txXfrm>
        <a:off x="6448331" y="30430"/>
        <a:ext cx="1485648" cy="978106"/>
      </dsp:txXfrm>
    </dsp:sp>
    <dsp:sp modelId="{E0E01827-EFE3-4CB5-9C97-DAF6DADD94C0}">
      <dsp:nvSpPr>
        <dsp:cNvPr id="0" name=""/>
        <dsp:cNvSpPr/>
      </dsp:nvSpPr>
      <dsp:spPr>
        <a:xfrm rot="4235291">
          <a:off x="3102554" y="4041951"/>
          <a:ext cx="2247914" cy="36395"/>
        </a:xfrm>
        <a:custGeom>
          <a:avLst/>
          <a:gdLst/>
          <a:ahLst/>
          <a:cxnLst/>
          <a:rect l="0" t="0" r="0" b="0"/>
          <a:pathLst>
            <a:path>
              <a:moveTo>
                <a:pt x="0" y="18197"/>
              </a:moveTo>
              <a:lnTo>
                <a:pt x="2247914"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pl-PL" sz="800" kern="1200"/>
        </a:p>
      </dsp:txBody>
      <dsp:txXfrm>
        <a:off x="4170314" y="4003951"/>
        <a:ext cx="112395" cy="112395"/>
      </dsp:txXfrm>
    </dsp:sp>
    <dsp:sp modelId="{676DB057-07D0-4DE2-A451-D083BE6495F9}">
      <dsp:nvSpPr>
        <dsp:cNvPr id="0" name=""/>
        <dsp:cNvSpPr/>
      </dsp:nvSpPr>
      <dsp:spPr>
        <a:xfrm>
          <a:off x="4600065" y="4934226"/>
          <a:ext cx="676881" cy="371975"/>
        </a:xfrm>
        <a:prstGeom prst="roundRect">
          <a:avLst>
            <a:gd name="adj" fmla="val 10000"/>
          </a:avLst>
        </a:prstGeom>
        <a:solidFill>
          <a:srgbClr val="92D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TAK</a:t>
          </a:r>
        </a:p>
      </dsp:txBody>
      <dsp:txXfrm>
        <a:off x="4610960" y="4945121"/>
        <a:ext cx="655091" cy="350185"/>
      </dsp:txXfrm>
    </dsp:sp>
    <dsp:sp modelId="{DBDC0422-570A-4DB1-A694-519BCC778ACA}">
      <dsp:nvSpPr>
        <dsp:cNvPr id="0" name=""/>
        <dsp:cNvSpPr/>
      </dsp:nvSpPr>
      <dsp:spPr>
        <a:xfrm rot="20351567">
          <a:off x="5163796" y="4485725"/>
          <a:ext cx="3469867" cy="36395"/>
        </a:xfrm>
        <a:custGeom>
          <a:avLst/>
          <a:gdLst/>
          <a:ahLst/>
          <a:cxnLst/>
          <a:rect l="0" t="0" r="0" b="0"/>
          <a:pathLst>
            <a:path>
              <a:moveTo>
                <a:pt x="0" y="18197"/>
              </a:moveTo>
              <a:lnTo>
                <a:pt x="3469867"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pl-PL" sz="1200" kern="1200"/>
        </a:p>
      </dsp:txBody>
      <dsp:txXfrm>
        <a:off x="6811983" y="4417176"/>
        <a:ext cx="173493" cy="173493"/>
      </dsp:txXfrm>
    </dsp:sp>
    <dsp:sp modelId="{98039EBA-2609-4838-A2CD-E9B207135BF7}">
      <dsp:nvSpPr>
        <dsp:cNvPr id="0" name=""/>
        <dsp:cNvSpPr/>
      </dsp:nvSpPr>
      <dsp:spPr>
        <a:xfrm>
          <a:off x="8520513" y="2599861"/>
          <a:ext cx="1737708" cy="257554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POCZĄTEK</a:t>
          </a:r>
        </a:p>
        <a:p>
          <a:pPr lvl="0" algn="ctr" defTabSz="444500">
            <a:lnSpc>
              <a:spcPct val="90000"/>
            </a:lnSpc>
            <a:spcBef>
              <a:spcPct val="0"/>
            </a:spcBef>
            <a:spcAft>
              <a:spcPct val="35000"/>
            </a:spcAft>
          </a:pPr>
          <a:r>
            <a:rPr lang="pl-PL" sz="1000" kern="1200" dirty="0"/>
            <a:t>1. E-mail z info. zwrotną </a:t>
          </a:r>
        </a:p>
        <a:p>
          <a:pPr lvl="0" algn="ctr" defTabSz="444500">
            <a:lnSpc>
              <a:spcPct val="90000"/>
            </a:lnSpc>
            <a:spcBef>
              <a:spcPct val="0"/>
            </a:spcBef>
            <a:spcAft>
              <a:spcPct val="35000"/>
            </a:spcAft>
          </a:pPr>
          <a:r>
            <a:rPr lang="pl-PL" sz="1000" kern="1200" dirty="0"/>
            <a:t>o zakwalifikowaniu się do projektu oraz instrukcją do przejścia kolejnego etapu – usługi doradztwa zawodowego,</a:t>
          </a:r>
        </a:p>
        <a:p>
          <a:pPr lvl="0" algn="ctr" defTabSz="444500">
            <a:lnSpc>
              <a:spcPct val="90000"/>
            </a:lnSpc>
            <a:spcBef>
              <a:spcPct val="0"/>
            </a:spcBef>
            <a:spcAft>
              <a:spcPct val="35000"/>
            </a:spcAft>
          </a:pPr>
          <a:r>
            <a:rPr lang="pl-PL" sz="1000" kern="1200" dirty="0"/>
            <a:t>2. Treść e-maila widoczna na koncie Uczestnika projektu w dziale rekrutacja – wynik,</a:t>
          </a:r>
        </a:p>
        <a:p>
          <a:pPr lvl="0" algn="ctr" defTabSz="444500">
            <a:lnSpc>
              <a:spcPct val="90000"/>
            </a:lnSpc>
            <a:spcBef>
              <a:spcPct val="0"/>
            </a:spcBef>
            <a:spcAft>
              <a:spcPct val="35000"/>
            </a:spcAft>
          </a:pPr>
          <a:r>
            <a:rPr lang="pl-PL" sz="1000" kern="1200" dirty="0"/>
            <a:t>3. Uaktywnienie na koncie Uczestnika projektu zakładki „Doradztwo zawodowe” z formularzem zgłoszeniowym do usługi  </a:t>
          </a:r>
        </a:p>
      </dsp:txBody>
      <dsp:txXfrm>
        <a:off x="8571409" y="2650757"/>
        <a:ext cx="1635916" cy="2473749"/>
      </dsp:txXfrm>
    </dsp:sp>
    <dsp:sp modelId="{919CABF6-E501-41B5-AF68-5BFE82F2FC75}">
      <dsp:nvSpPr>
        <dsp:cNvPr id="0" name=""/>
        <dsp:cNvSpPr/>
      </dsp:nvSpPr>
      <dsp:spPr>
        <a:xfrm>
          <a:off x="10258221" y="3869434"/>
          <a:ext cx="275113" cy="36395"/>
        </a:xfrm>
        <a:custGeom>
          <a:avLst/>
          <a:gdLst/>
          <a:ahLst/>
          <a:cxnLst/>
          <a:rect l="0" t="0" r="0" b="0"/>
          <a:pathLst>
            <a:path>
              <a:moveTo>
                <a:pt x="0" y="18197"/>
              </a:moveTo>
              <a:lnTo>
                <a:pt x="275113"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10388901" y="3880754"/>
        <a:ext cx="13755" cy="13755"/>
      </dsp:txXfrm>
    </dsp:sp>
    <dsp:sp modelId="{3EDAFB7D-F60D-4B93-A86A-E88095184097}">
      <dsp:nvSpPr>
        <dsp:cNvPr id="0" name=""/>
        <dsp:cNvSpPr/>
      </dsp:nvSpPr>
      <dsp:spPr>
        <a:xfrm>
          <a:off x="10533335" y="2615252"/>
          <a:ext cx="882139" cy="2544759"/>
        </a:xfrm>
        <a:prstGeom prst="roundRect">
          <a:avLst>
            <a:gd name="adj" fmla="val 10000"/>
          </a:avLst>
        </a:prstGeom>
        <a:solidFill>
          <a:schemeClr val="accent5">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Doradztwo Zawodowe</a:t>
          </a:r>
        </a:p>
        <a:p>
          <a:pPr lvl="0" algn="ctr" defTabSz="444500">
            <a:lnSpc>
              <a:spcPct val="90000"/>
            </a:lnSpc>
            <a:spcBef>
              <a:spcPct val="0"/>
            </a:spcBef>
            <a:spcAft>
              <a:spcPct val="35000"/>
            </a:spcAft>
          </a:pPr>
          <a:r>
            <a:rPr lang="pl-PL" sz="1000" kern="1200" dirty="0"/>
            <a:t>- POCZĄTEK -</a:t>
          </a:r>
        </a:p>
      </dsp:txBody>
      <dsp:txXfrm>
        <a:off x="10559172" y="2641089"/>
        <a:ext cx="830465" cy="2493085"/>
      </dsp:txXfrm>
    </dsp:sp>
    <dsp:sp modelId="{83D01293-AD9C-463B-8472-9ADD23F62A2A}">
      <dsp:nvSpPr>
        <dsp:cNvPr id="0" name=""/>
        <dsp:cNvSpPr/>
      </dsp:nvSpPr>
      <dsp:spPr>
        <a:xfrm rot="1665981">
          <a:off x="3833167" y="3061956"/>
          <a:ext cx="343746" cy="36395"/>
        </a:xfrm>
        <a:custGeom>
          <a:avLst/>
          <a:gdLst/>
          <a:ahLst/>
          <a:cxnLst/>
          <a:rect l="0" t="0" r="0" b="0"/>
          <a:pathLst>
            <a:path>
              <a:moveTo>
                <a:pt x="0" y="18197"/>
              </a:moveTo>
              <a:lnTo>
                <a:pt x="343746"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3996447" y="3071560"/>
        <a:ext cx="17187" cy="17187"/>
      </dsp:txXfrm>
    </dsp:sp>
    <dsp:sp modelId="{6C16C761-2324-4CE9-A57F-67CABBB95D3E}">
      <dsp:nvSpPr>
        <dsp:cNvPr id="0" name=""/>
        <dsp:cNvSpPr/>
      </dsp:nvSpPr>
      <dsp:spPr>
        <a:xfrm>
          <a:off x="4157124" y="2505523"/>
          <a:ext cx="1570381" cy="1309401"/>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Wezwanie do poprawy</a:t>
          </a:r>
        </a:p>
        <a:p>
          <a:pPr lvl="0" algn="ctr" defTabSz="444500">
            <a:lnSpc>
              <a:spcPct val="90000"/>
            </a:lnSpc>
            <a:spcBef>
              <a:spcPct val="0"/>
            </a:spcBef>
            <a:spcAft>
              <a:spcPct val="35000"/>
            </a:spcAft>
          </a:pPr>
          <a:r>
            <a:rPr lang="pl-PL" sz="1000" kern="1200" dirty="0"/>
            <a:t>1. E-mail z info. i 5- dniowym okresem na poprawę,</a:t>
          </a:r>
        </a:p>
        <a:p>
          <a:pPr lvl="0" algn="ctr" defTabSz="444500">
            <a:lnSpc>
              <a:spcPct val="90000"/>
            </a:lnSpc>
            <a:spcBef>
              <a:spcPct val="0"/>
            </a:spcBef>
            <a:spcAft>
              <a:spcPct val="35000"/>
            </a:spcAft>
          </a:pPr>
          <a:r>
            <a:rPr lang="pl-PL" sz="1000" kern="1200" dirty="0"/>
            <a:t>2. Treść e-maila widoczna na koncie kandydata do projektu w dziale rekrutacja - wynik</a:t>
          </a:r>
        </a:p>
      </dsp:txBody>
      <dsp:txXfrm>
        <a:off x="4195475" y="2543874"/>
        <a:ext cx="1493679" cy="1232699"/>
      </dsp:txXfrm>
    </dsp:sp>
    <dsp:sp modelId="{6A03AB09-5D56-4A09-9AD3-7C65B8A4386D}">
      <dsp:nvSpPr>
        <dsp:cNvPr id="0" name=""/>
        <dsp:cNvSpPr/>
      </dsp:nvSpPr>
      <dsp:spPr>
        <a:xfrm rot="16565001">
          <a:off x="5140393" y="2489018"/>
          <a:ext cx="1313414" cy="36395"/>
        </a:xfrm>
        <a:custGeom>
          <a:avLst/>
          <a:gdLst/>
          <a:ahLst/>
          <a:cxnLst/>
          <a:rect l="0" t="0" r="0" b="0"/>
          <a:pathLst>
            <a:path>
              <a:moveTo>
                <a:pt x="0" y="18197"/>
              </a:moveTo>
              <a:lnTo>
                <a:pt x="1313414"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764264" y="2474380"/>
        <a:ext cx="65670" cy="65670"/>
      </dsp:txXfrm>
    </dsp:sp>
    <dsp:sp modelId="{1B210811-F335-40E0-BEF2-E1C8B6AB2C2B}">
      <dsp:nvSpPr>
        <dsp:cNvPr id="0" name=""/>
        <dsp:cNvSpPr/>
      </dsp:nvSpPr>
      <dsp:spPr>
        <a:xfrm>
          <a:off x="5866694" y="1672375"/>
          <a:ext cx="620387" cy="363662"/>
        </a:xfrm>
        <a:prstGeom prst="roundRect">
          <a:avLst>
            <a:gd name="adj" fmla="val 10000"/>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5877345" y="1683026"/>
        <a:ext cx="599085" cy="342360"/>
      </dsp:txXfrm>
    </dsp:sp>
    <dsp:sp modelId="{654C6116-DE9D-4C41-B5B9-68341981A323}">
      <dsp:nvSpPr>
        <dsp:cNvPr id="0" name=""/>
        <dsp:cNvSpPr/>
      </dsp:nvSpPr>
      <dsp:spPr>
        <a:xfrm rot="22597">
          <a:off x="6487081" y="1836428"/>
          <a:ext cx="127462" cy="36395"/>
        </a:xfrm>
        <a:custGeom>
          <a:avLst/>
          <a:gdLst/>
          <a:ahLst/>
          <a:cxnLst/>
          <a:rect l="0" t="0" r="0" b="0"/>
          <a:pathLst>
            <a:path>
              <a:moveTo>
                <a:pt x="0" y="18197"/>
              </a:moveTo>
              <a:lnTo>
                <a:pt x="127462"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6547625" y="1851439"/>
        <a:ext cx="6373" cy="6373"/>
      </dsp:txXfrm>
    </dsp:sp>
    <dsp:sp modelId="{A44BEDFB-1D59-4BCE-8BCB-C0ED956CFA53}">
      <dsp:nvSpPr>
        <dsp:cNvPr id="0" name=""/>
        <dsp:cNvSpPr/>
      </dsp:nvSpPr>
      <dsp:spPr>
        <a:xfrm>
          <a:off x="6614541" y="1338803"/>
          <a:ext cx="1483181" cy="1032481"/>
        </a:xfrm>
        <a:prstGeom prst="roundRect">
          <a:avLst>
            <a:gd name="adj" fmla="val 10000"/>
          </a:avLst>
        </a:prstGeom>
        <a:solidFill>
          <a:srgbClr val="FF66CB"/>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KONIEC </a:t>
          </a:r>
        </a:p>
        <a:p>
          <a:pPr lvl="0" algn="ctr" defTabSz="444500">
            <a:lnSpc>
              <a:spcPct val="90000"/>
            </a:lnSpc>
            <a:spcBef>
              <a:spcPct val="0"/>
            </a:spcBef>
            <a:spcAft>
              <a:spcPct val="35000"/>
            </a:spcAft>
          </a:pPr>
          <a:r>
            <a:rPr lang="pl-PL" sz="1000" kern="1200" dirty="0"/>
            <a:t>1. E-mail z info. zwrotną,</a:t>
          </a:r>
        </a:p>
        <a:p>
          <a:pPr lvl="0" algn="ctr" defTabSz="444500">
            <a:lnSpc>
              <a:spcPct val="90000"/>
            </a:lnSpc>
            <a:spcBef>
              <a:spcPct val="0"/>
            </a:spcBef>
            <a:spcAft>
              <a:spcPct val="35000"/>
            </a:spcAft>
          </a:pPr>
          <a:r>
            <a:rPr lang="pl-PL" sz="1000" kern="1200" dirty="0"/>
            <a:t>2. Treść e-maila widoczna na koncie kandydata do projektu  w dziale rekrutacja - wynik</a:t>
          </a:r>
        </a:p>
      </dsp:txBody>
      <dsp:txXfrm>
        <a:off x="6644781" y="1369043"/>
        <a:ext cx="1422701" cy="972001"/>
      </dsp:txXfrm>
    </dsp:sp>
    <dsp:sp modelId="{CDE02AFB-BA4D-48DE-A464-5B6C82B450D1}">
      <dsp:nvSpPr>
        <dsp:cNvPr id="0" name=""/>
        <dsp:cNvSpPr/>
      </dsp:nvSpPr>
      <dsp:spPr>
        <a:xfrm rot="4646414">
          <a:off x="5423341" y="3521413"/>
          <a:ext cx="777374" cy="36395"/>
        </a:xfrm>
        <a:custGeom>
          <a:avLst/>
          <a:gdLst/>
          <a:ahLst/>
          <a:cxnLst/>
          <a:rect l="0" t="0" r="0" b="0"/>
          <a:pathLst>
            <a:path>
              <a:moveTo>
                <a:pt x="0" y="18197"/>
              </a:moveTo>
              <a:lnTo>
                <a:pt x="777374" y="1819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792594" y="3520176"/>
        <a:ext cx="38868" cy="38868"/>
      </dsp:txXfrm>
    </dsp:sp>
    <dsp:sp modelId="{49E9581C-510D-410E-B272-56CF4ED1EE8D}">
      <dsp:nvSpPr>
        <dsp:cNvPr id="0" name=""/>
        <dsp:cNvSpPr/>
      </dsp:nvSpPr>
      <dsp:spPr>
        <a:xfrm>
          <a:off x="5896551" y="3738688"/>
          <a:ext cx="615121" cy="360616"/>
        </a:xfrm>
        <a:prstGeom prst="roundRect">
          <a:avLst>
            <a:gd name="adj" fmla="val 10000"/>
          </a:avLst>
        </a:prstGeom>
        <a:solidFill>
          <a:srgbClr val="92D05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TAK</a:t>
          </a:r>
        </a:p>
      </dsp:txBody>
      <dsp:txXfrm>
        <a:off x="5907113" y="3749250"/>
        <a:ext cx="593997" cy="3394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DAE7A1-EA96-4D80-9D6A-FA99341F21E3}">
      <dsp:nvSpPr>
        <dsp:cNvPr id="0" name=""/>
        <dsp:cNvSpPr/>
      </dsp:nvSpPr>
      <dsp:spPr>
        <a:xfrm>
          <a:off x="5639" y="2256487"/>
          <a:ext cx="1164866" cy="785901"/>
        </a:xfrm>
        <a:prstGeom prst="roundRect">
          <a:avLst>
            <a:gd name="adj" fmla="val 10000"/>
          </a:avLst>
        </a:prstGeom>
        <a:solidFill>
          <a:schemeClr val="accent5">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Doradztwo zawodowe</a:t>
          </a:r>
        </a:p>
        <a:p>
          <a:pPr lvl="0" algn="ctr" defTabSz="444500">
            <a:lnSpc>
              <a:spcPct val="90000"/>
            </a:lnSpc>
            <a:spcBef>
              <a:spcPct val="0"/>
            </a:spcBef>
            <a:spcAft>
              <a:spcPct val="35000"/>
            </a:spcAft>
          </a:pPr>
          <a:r>
            <a:rPr lang="pl-PL" sz="1000" kern="1200" dirty="0"/>
            <a:t>- KONIEC - </a:t>
          </a:r>
        </a:p>
      </dsp:txBody>
      <dsp:txXfrm>
        <a:off x="28657" y="2279505"/>
        <a:ext cx="1118830" cy="739865"/>
      </dsp:txXfrm>
    </dsp:sp>
    <dsp:sp modelId="{844D417C-2E87-4FD0-B090-BC42D0AD0327}">
      <dsp:nvSpPr>
        <dsp:cNvPr id="0" name=""/>
        <dsp:cNvSpPr/>
      </dsp:nvSpPr>
      <dsp:spPr>
        <a:xfrm>
          <a:off x="1170505" y="2641294"/>
          <a:ext cx="385439" cy="16287"/>
        </a:xfrm>
        <a:custGeom>
          <a:avLst/>
          <a:gdLst/>
          <a:ahLst/>
          <a:cxnLst/>
          <a:rect l="0" t="0" r="0" b="0"/>
          <a:pathLst>
            <a:path>
              <a:moveTo>
                <a:pt x="0" y="8143"/>
              </a:moveTo>
              <a:lnTo>
                <a:pt x="385439" y="8143"/>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1353589" y="2639802"/>
        <a:ext cx="19271" cy="19271"/>
      </dsp:txXfrm>
    </dsp:sp>
    <dsp:sp modelId="{8C3C612B-B726-4007-AA0E-A6A10DA2455E}">
      <dsp:nvSpPr>
        <dsp:cNvPr id="0" name=""/>
        <dsp:cNvSpPr/>
      </dsp:nvSpPr>
      <dsp:spPr>
        <a:xfrm>
          <a:off x="1555945" y="2289534"/>
          <a:ext cx="2171066" cy="719808"/>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WUP – e-mail z info. o możliwości zawarcia umowy o dofinansowanie do usług rozwojowych</a:t>
          </a:r>
        </a:p>
      </dsp:txBody>
      <dsp:txXfrm>
        <a:off x="1577027" y="2310616"/>
        <a:ext cx="2128902" cy="677644"/>
      </dsp:txXfrm>
    </dsp:sp>
    <dsp:sp modelId="{1DA0A49F-C291-4A20-A61B-C0C31EF55202}">
      <dsp:nvSpPr>
        <dsp:cNvPr id="0" name=""/>
        <dsp:cNvSpPr/>
      </dsp:nvSpPr>
      <dsp:spPr>
        <a:xfrm>
          <a:off x="3727011" y="2641294"/>
          <a:ext cx="385439" cy="16287"/>
        </a:xfrm>
        <a:custGeom>
          <a:avLst/>
          <a:gdLst/>
          <a:ahLst/>
          <a:cxnLst/>
          <a:rect l="0" t="0" r="0" b="0"/>
          <a:pathLst>
            <a:path>
              <a:moveTo>
                <a:pt x="0" y="8143"/>
              </a:moveTo>
              <a:lnTo>
                <a:pt x="385439"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3910095" y="2639802"/>
        <a:ext cx="19271" cy="19271"/>
      </dsp:txXfrm>
    </dsp:sp>
    <dsp:sp modelId="{A0B05888-84AF-44E0-A786-677C1C2F03FA}">
      <dsp:nvSpPr>
        <dsp:cNvPr id="0" name=""/>
        <dsp:cNvSpPr/>
      </dsp:nvSpPr>
      <dsp:spPr>
        <a:xfrm>
          <a:off x="4112451" y="1745611"/>
          <a:ext cx="1496334" cy="1807654"/>
        </a:xfrm>
        <a:prstGeom prst="diamond">
          <a:avLst/>
        </a:prstGeom>
        <a:solidFill>
          <a:srgbClr val="FFC3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Decyzja Uczestnika projektu – Czy podpisuje umowę o dofinansowanie TAK/NIE?</a:t>
          </a:r>
        </a:p>
      </dsp:txBody>
      <dsp:txXfrm>
        <a:off x="4486535" y="2197525"/>
        <a:ext cx="748167" cy="903827"/>
      </dsp:txXfrm>
    </dsp:sp>
    <dsp:sp modelId="{2C4DBDEB-7C11-426F-A962-A8B621036F49}">
      <dsp:nvSpPr>
        <dsp:cNvPr id="0" name=""/>
        <dsp:cNvSpPr/>
      </dsp:nvSpPr>
      <dsp:spPr>
        <a:xfrm rot="18776416">
          <a:off x="5518608" y="2434195"/>
          <a:ext cx="565794" cy="16287"/>
        </a:xfrm>
        <a:custGeom>
          <a:avLst/>
          <a:gdLst/>
          <a:ahLst/>
          <a:cxnLst/>
          <a:rect l="0" t="0" r="0" b="0"/>
          <a:pathLst>
            <a:path>
              <a:moveTo>
                <a:pt x="0" y="8143"/>
              </a:moveTo>
              <a:lnTo>
                <a:pt x="565794"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787360" y="2428194"/>
        <a:ext cx="28289" cy="28289"/>
      </dsp:txXfrm>
    </dsp:sp>
    <dsp:sp modelId="{BF207D3E-BAD5-4DAB-A34C-ACB2EEDC20C4}">
      <dsp:nvSpPr>
        <dsp:cNvPr id="0" name=""/>
        <dsp:cNvSpPr/>
      </dsp:nvSpPr>
      <dsp:spPr>
        <a:xfrm>
          <a:off x="5994225" y="1994340"/>
          <a:ext cx="963599" cy="481799"/>
        </a:xfrm>
        <a:prstGeom prst="roundRect">
          <a:avLst>
            <a:gd name="adj" fmla="val 10000"/>
          </a:avLst>
        </a:prstGeom>
        <a:solidFill>
          <a:srgbClr val="FF00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6008336" y="2008451"/>
        <a:ext cx="935377" cy="453577"/>
      </dsp:txXfrm>
    </dsp:sp>
    <dsp:sp modelId="{C156A6E2-A344-482E-AA54-B70B37829BAC}">
      <dsp:nvSpPr>
        <dsp:cNvPr id="0" name=""/>
        <dsp:cNvSpPr/>
      </dsp:nvSpPr>
      <dsp:spPr>
        <a:xfrm>
          <a:off x="6957824" y="2227096"/>
          <a:ext cx="385439" cy="16287"/>
        </a:xfrm>
        <a:custGeom>
          <a:avLst/>
          <a:gdLst/>
          <a:ahLst/>
          <a:cxnLst/>
          <a:rect l="0" t="0" r="0" b="0"/>
          <a:pathLst>
            <a:path>
              <a:moveTo>
                <a:pt x="0" y="8143"/>
              </a:moveTo>
              <a:lnTo>
                <a:pt x="385439"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7140908" y="2225604"/>
        <a:ext cx="19271" cy="19271"/>
      </dsp:txXfrm>
    </dsp:sp>
    <dsp:sp modelId="{CDBB7F7B-DF90-4AE0-9860-2E44A8868FCE}">
      <dsp:nvSpPr>
        <dsp:cNvPr id="0" name=""/>
        <dsp:cNvSpPr/>
      </dsp:nvSpPr>
      <dsp:spPr>
        <a:xfrm>
          <a:off x="7343264" y="1994340"/>
          <a:ext cx="1618962" cy="481799"/>
        </a:xfrm>
        <a:prstGeom prst="roundRect">
          <a:avLst>
            <a:gd name="adj" fmla="val 10000"/>
          </a:avLst>
        </a:prstGeom>
        <a:solidFill>
          <a:srgbClr val="FF66CB"/>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KONIEC</a:t>
          </a:r>
        </a:p>
      </dsp:txBody>
      <dsp:txXfrm>
        <a:off x="7357375" y="2008451"/>
        <a:ext cx="1590740" cy="453577"/>
      </dsp:txXfrm>
    </dsp:sp>
    <dsp:sp modelId="{F77416BB-E242-4D04-A4B8-F0B97E247042}">
      <dsp:nvSpPr>
        <dsp:cNvPr id="0" name=""/>
        <dsp:cNvSpPr/>
      </dsp:nvSpPr>
      <dsp:spPr>
        <a:xfrm rot="2823584">
          <a:off x="5518608" y="2848393"/>
          <a:ext cx="565794" cy="16287"/>
        </a:xfrm>
        <a:custGeom>
          <a:avLst/>
          <a:gdLst/>
          <a:ahLst/>
          <a:cxnLst/>
          <a:rect l="0" t="0" r="0" b="0"/>
          <a:pathLst>
            <a:path>
              <a:moveTo>
                <a:pt x="0" y="8143"/>
              </a:moveTo>
              <a:lnTo>
                <a:pt x="565794"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5787360" y="2842392"/>
        <a:ext cx="28289" cy="28289"/>
      </dsp:txXfrm>
    </dsp:sp>
    <dsp:sp modelId="{D4D12260-ADF6-4A72-B2AA-72C0CE1DDE56}">
      <dsp:nvSpPr>
        <dsp:cNvPr id="0" name=""/>
        <dsp:cNvSpPr/>
      </dsp:nvSpPr>
      <dsp:spPr>
        <a:xfrm>
          <a:off x="5994225" y="2822736"/>
          <a:ext cx="963599" cy="481799"/>
        </a:xfrm>
        <a:prstGeom prst="roundRect">
          <a:avLst>
            <a:gd name="adj" fmla="val 10000"/>
          </a:avLst>
        </a:prstGeom>
        <a:solidFill>
          <a:srgbClr val="92D05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baseline="0" dirty="0"/>
            <a:t>TAK</a:t>
          </a:r>
        </a:p>
      </dsp:txBody>
      <dsp:txXfrm>
        <a:off x="6008336" y="2836847"/>
        <a:ext cx="935377" cy="453577"/>
      </dsp:txXfrm>
    </dsp:sp>
    <dsp:sp modelId="{36964CF0-931E-4066-B2BC-F651A0171FCC}">
      <dsp:nvSpPr>
        <dsp:cNvPr id="0" name=""/>
        <dsp:cNvSpPr/>
      </dsp:nvSpPr>
      <dsp:spPr>
        <a:xfrm>
          <a:off x="6957824" y="3055492"/>
          <a:ext cx="385439" cy="16287"/>
        </a:xfrm>
        <a:custGeom>
          <a:avLst/>
          <a:gdLst/>
          <a:ahLst/>
          <a:cxnLst/>
          <a:rect l="0" t="0" r="0" b="0"/>
          <a:pathLst>
            <a:path>
              <a:moveTo>
                <a:pt x="0" y="8143"/>
              </a:moveTo>
              <a:lnTo>
                <a:pt x="385439"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7140908" y="3054000"/>
        <a:ext cx="19271" cy="19271"/>
      </dsp:txXfrm>
    </dsp:sp>
    <dsp:sp modelId="{FF1CA3EF-53FB-41BE-B857-84346F4BDE74}">
      <dsp:nvSpPr>
        <dsp:cNvPr id="0" name=""/>
        <dsp:cNvSpPr/>
      </dsp:nvSpPr>
      <dsp:spPr>
        <a:xfrm>
          <a:off x="7343264" y="2548409"/>
          <a:ext cx="1616726" cy="103045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Generator umowy z WUP: zamówienie bonów*/ podpisanie i wysłanie umowy</a:t>
          </a:r>
        </a:p>
      </dsp:txBody>
      <dsp:txXfrm>
        <a:off x="7373445" y="2578590"/>
        <a:ext cx="1556364" cy="970091"/>
      </dsp:txXfrm>
    </dsp:sp>
    <dsp:sp modelId="{0E711294-C9C9-4AD6-BC28-39117B45FFE9}">
      <dsp:nvSpPr>
        <dsp:cNvPr id="0" name=""/>
        <dsp:cNvSpPr/>
      </dsp:nvSpPr>
      <dsp:spPr>
        <a:xfrm>
          <a:off x="8959990" y="3055492"/>
          <a:ext cx="385439" cy="16287"/>
        </a:xfrm>
        <a:custGeom>
          <a:avLst/>
          <a:gdLst/>
          <a:ahLst/>
          <a:cxnLst/>
          <a:rect l="0" t="0" r="0" b="0"/>
          <a:pathLst>
            <a:path>
              <a:moveTo>
                <a:pt x="0" y="8143"/>
              </a:moveTo>
              <a:lnTo>
                <a:pt x="385439" y="814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9143074" y="3054000"/>
        <a:ext cx="19271" cy="19271"/>
      </dsp:txXfrm>
    </dsp:sp>
    <dsp:sp modelId="{CE8C7407-9433-4B0F-A3C2-EE852A537341}">
      <dsp:nvSpPr>
        <dsp:cNvPr id="0" name=""/>
        <dsp:cNvSpPr/>
      </dsp:nvSpPr>
      <dsp:spPr>
        <a:xfrm>
          <a:off x="9345430" y="2644591"/>
          <a:ext cx="1936053" cy="838090"/>
        </a:xfrm>
        <a:prstGeom prst="roundRect">
          <a:avLst>
            <a:gd name="adj" fmla="val 10000"/>
          </a:avLst>
        </a:prstGeom>
        <a:solidFill>
          <a:schemeClr val="accent5">
            <a:lumMod val="5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Podpisanie umowy przez WUP</a:t>
          </a:r>
        </a:p>
      </dsp:txBody>
      <dsp:txXfrm>
        <a:off x="9369977" y="2669138"/>
        <a:ext cx="1886959" cy="7889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3CCA0D-C601-4096-811F-C53D3E9DAB87}">
      <dsp:nvSpPr>
        <dsp:cNvPr id="0" name=""/>
        <dsp:cNvSpPr/>
      </dsp:nvSpPr>
      <dsp:spPr>
        <a:xfrm>
          <a:off x="805" y="1816472"/>
          <a:ext cx="1930949" cy="905189"/>
        </a:xfrm>
        <a:prstGeom prst="roundRect">
          <a:avLst>
            <a:gd name="adj" fmla="val 10000"/>
          </a:avLst>
        </a:prstGeom>
        <a:solidFill>
          <a:schemeClr val="accent5">
            <a:lumMod val="5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smtClean="0"/>
            <a:t>Rejestracja</a:t>
          </a:r>
          <a:r>
            <a:rPr lang="pl-PL" sz="1000" kern="1200" baseline="0" dirty="0" smtClean="0"/>
            <a:t> Uczestnika w Bazie Usług Rozwojowych (BUR)*</a:t>
          </a:r>
          <a:endParaRPr lang="pl-PL" sz="1000" kern="1200" dirty="0"/>
        </a:p>
      </dsp:txBody>
      <dsp:txXfrm>
        <a:off x="27317" y="1842984"/>
        <a:ext cx="1877925" cy="852165"/>
      </dsp:txXfrm>
    </dsp:sp>
    <dsp:sp modelId="{81476E90-EC85-4F27-86E2-1FADE2160827}">
      <dsp:nvSpPr>
        <dsp:cNvPr id="0" name=""/>
        <dsp:cNvSpPr/>
      </dsp:nvSpPr>
      <dsp:spPr>
        <a:xfrm>
          <a:off x="1931755" y="2251115"/>
          <a:ext cx="724151" cy="35903"/>
        </a:xfrm>
        <a:custGeom>
          <a:avLst/>
          <a:gdLst/>
          <a:ahLst/>
          <a:cxnLst/>
          <a:rect l="0" t="0" r="0" b="0"/>
          <a:pathLst>
            <a:path>
              <a:moveTo>
                <a:pt x="0" y="17951"/>
              </a:moveTo>
              <a:lnTo>
                <a:pt x="724151" y="17951"/>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2275727" y="2250963"/>
        <a:ext cx="36207" cy="36207"/>
      </dsp:txXfrm>
    </dsp:sp>
    <dsp:sp modelId="{4AF35FB2-D677-45E9-BF55-904B3C261501}">
      <dsp:nvSpPr>
        <dsp:cNvPr id="0" name=""/>
        <dsp:cNvSpPr/>
      </dsp:nvSpPr>
      <dsp:spPr>
        <a:xfrm>
          <a:off x="2655907" y="1816472"/>
          <a:ext cx="1973312" cy="90518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endParaRPr lang="pl-PL" sz="1000" kern="1200" dirty="0"/>
        </a:p>
      </dsp:txBody>
      <dsp:txXfrm>
        <a:off x="2682419" y="1842984"/>
        <a:ext cx="1920288" cy="852165"/>
      </dsp:txXfrm>
    </dsp:sp>
    <dsp:sp modelId="{683B6E46-4E81-471F-B107-5E53C2712AF4}">
      <dsp:nvSpPr>
        <dsp:cNvPr id="0" name=""/>
        <dsp:cNvSpPr/>
      </dsp:nvSpPr>
      <dsp:spPr>
        <a:xfrm rot="21490364">
          <a:off x="4629050" y="2240524"/>
          <a:ext cx="664276" cy="35903"/>
        </a:xfrm>
        <a:custGeom>
          <a:avLst/>
          <a:gdLst/>
          <a:ahLst/>
          <a:cxnLst/>
          <a:rect l="0" t="0" r="0" b="0"/>
          <a:pathLst>
            <a:path>
              <a:moveTo>
                <a:pt x="0" y="17951"/>
              </a:moveTo>
              <a:lnTo>
                <a:pt x="664276" y="17951"/>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4944582" y="2241869"/>
        <a:ext cx="33213" cy="33213"/>
      </dsp:txXfrm>
    </dsp:sp>
    <dsp:sp modelId="{854FF067-35E3-4ED4-8678-6A4FAE2DA92D}">
      <dsp:nvSpPr>
        <dsp:cNvPr id="0" name=""/>
        <dsp:cNvSpPr/>
      </dsp:nvSpPr>
      <dsp:spPr>
        <a:xfrm>
          <a:off x="5293158" y="1795290"/>
          <a:ext cx="2114449" cy="90518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smtClean="0"/>
            <a:t>Następnie, pracownik </a:t>
          </a:r>
          <a:r>
            <a:rPr lang="pl-PL" sz="1000" kern="1200" dirty="0"/>
            <a:t>WUP </a:t>
          </a:r>
          <a:r>
            <a:rPr lang="pl-PL" sz="1000" kern="1200" dirty="0" smtClean="0"/>
            <a:t>nada Uczestnikowi </a:t>
          </a:r>
          <a:r>
            <a:rPr lang="pl-PL" sz="1000" kern="1200" dirty="0"/>
            <a:t>nr </a:t>
          </a:r>
          <a:r>
            <a:rPr lang="pl-PL" sz="1000" kern="1200" dirty="0" smtClean="0"/>
            <a:t>ID w BUR</a:t>
          </a:r>
          <a:endParaRPr lang="pl-PL" sz="1000" kern="1200" dirty="0"/>
        </a:p>
      </dsp:txBody>
      <dsp:txXfrm>
        <a:off x="5319670" y="1821802"/>
        <a:ext cx="2061425" cy="852165"/>
      </dsp:txXfrm>
    </dsp:sp>
    <dsp:sp modelId="{8037E8F8-711D-4194-A74A-7CBFC89430E0}">
      <dsp:nvSpPr>
        <dsp:cNvPr id="0" name=""/>
        <dsp:cNvSpPr/>
      </dsp:nvSpPr>
      <dsp:spPr>
        <a:xfrm>
          <a:off x="7407607" y="2229933"/>
          <a:ext cx="720802" cy="35903"/>
        </a:xfrm>
        <a:custGeom>
          <a:avLst/>
          <a:gdLst/>
          <a:ahLst/>
          <a:cxnLst/>
          <a:rect l="0" t="0" r="0" b="0"/>
          <a:pathLst>
            <a:path>
              <a:moveTo>
                <a:pt x="0" y="17951"/>
              </a:moveTo>
              <a:lnTo>
                <a:pt x="720802" y="17951"/>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7749988" y="2229865"/>
        <a:ext cx="36040" cy="36040"/>
      </dsp:txXfrm>
    </dsp:sp>
    <dsp:sp modelId="{9484E3B7-811E-4792-9F7B-B2B2D22383A6}">
      <dsp:nvSpPr>
        <dsp:cNvPr id="0" name=""/>
        <dsp:cNvSpPr/>
      </dsp:nvSpPr>
      <dsp:spPr>
        <a:xfrm>
          <a:off x="8128410" y="1795290"/>
          <a:ext cx="2194667" cy="90518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E-mail </a:t>
          </a:r>
          <a:r>
            <a:rPr lang="pl-PL" sz="1000" kern="1200" dirty="0" smtClean="0"/>
            <a:t>z BIUR z </a:t>
          </a:r>
          <a:r>
            <a:rPr lang="pl-PL" sz="1000" kern="1200" dirty="0"/>
            <a:t>wiadomością </a:t>
          </a:r>
        </a:p>
        <a:p>
          <a:pPr lvl="0" algn="ctr" defTabSz="444500">
            <a:lnSpc>
              <a:spcPct val="90000"/>
            </a:lnSpc>
            <a:spcBef>
              <a:spcPct val="0"/>
            </a:spcBef>
            <a:spcAft>
              <a:spcPct val="35000"/>
            </a:spcAft>
          </a:pPr>
          <a:r>
            <a:rPr lang="pl-PL" sz="1000" kern="1200" dirty="0"/>
            <a:t>o nadaniu nr </a:t>
          </a:r>
          <a:r>
            <a:rPr lang="pl-PL" sz="1000" kern="1200" dirty="0" smtClean="0"/>
            <a:t>ID</a:t>
          </a:r>
          <a:endParaRPr lang="pl-PL" sz="1000" kern="1200" dirty="0"/>
        </a:p>
      </dsp:txBody>
      <dsp:txXfrm>
        <a:off x="8154922" y="1821802"/>
        <a:ext cx="2141643" cy="8521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176E3A-2D5D-4DC4-8292-BE2798091D83}">
      <dsp:nvSpPr>
        <dsp:cNvPr id="0" name=""/>
        <dsp:cNvSpPr/>
      </dsp:nvSpPr>
      <dsp:spPr>
        <a:xfrm>
          <a:off x="1065" y="2118389"/>
          <a:ext cx="2391833" cy="1195916"/>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Umowa o dofinansowanie usług rozwojowych z WUP</a:t>
          </a:r>
        </a:p>
      </dsp:txBody>
      <dsp:txXfrm>
        <a:off x="36092" y="2153416"/>
        <a:ext cx="2321779" cy="1125862"/>
      </dsp:txXfrm>
    </dsp:sp>
    <dsp:sp modelId="{B6FEC4AE-C8D7-4A08-A354-930EF29EB0E3}">
      <dsp:nvSpPr>
        <dsp:cNvPr id="0" name=""/>
        <dsp:cNvSpPr/>
      </dsp:nvSpPr>
      <dsp:spPr>
        <a:xfrm>
          <a:off x="2392898" y="2696484"/>
          <a:ext cx="956733" cy="39726"/>
        </a:xfrm>
        <a:custGeom>
          <a:avLst/>
          <a:gdLst/>
          <a:ahLst/>
          <a:cxnLst/>
          <a:rect l="0" t="0" r="0" b="0"/>
          <a:pathLst>
            <a:path>
              <a:moveTo>
                <a:pt x="0" y="19863"/>
              </a:moveTo>
              <a:lnTo>
                <a:pt x="956733" y="19863"/>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2847347" y="2692429"/>
        <a:ext cx="47836" cy="47836"/>
      </dsp:txXfrm>
    </dsp:sp>
    <dsp:sp modelId="{34E450E2-F79D-476F-B489-CF5911DC9F00}">
      <dsp:nvSpPr>
        <dsp:cNvPr id="0" name=""/>
        <dsp:cNvSpPr/>
      </dsp:nvSpPr>
      <dsp:spPr>
        <a:xfrm>
          <a:off x="3349632" y="1588897"/>
          <a:ext cx="2392455" cy="2254901"/>
        </a:xfrm>
        <a:prstGeom prst="diamond">
          <a:avLst/>
        </a:prstGeom>
        <a:solidFill>
          <a:srgbClr val="FFC3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Wpłata wkładu własnego przez uczestnika w okresie 7 dni roboczych? </a:t>
          </a:r>
        </a:p>
      </dsp:txBody>
      <dsp:txXfrm>
        <a:off x="3947746" y="2152622"/>
        <a:ext cx="1196227" cy="1127451"/>
      </dsp:txXfrm>
    </dsp:sp>
    <dsp:sp modelId="{42E06E78-DDFB-45A6-BC6E-F83F76F0E116}">
      <dsp:nvSpPr>
        <dsp:cNvPr id="0" name=""/>
        <dsp:cNvSpPr/>
      </dsp:nvSpPr>
      <dsp:spPr>
        <a:xfrm rot="19441038">
          <a:off x="5629290" y="2349151"/>
          <a:ext cx="1182328" cy="39726"/>
        </a:xfrm>
        <a:custGeom>
          <a:avLst/>
          <a:gdLst/>
          <a:ahLst/>
          <a:cxnLst/>
          <a:rect l="0" t="0" r="0" b="0"/>
          <a:pathLst>
            <a:path>
              <a:moveTo>
                <a:pt x="0" y="19863"/>
              </a:moveTo>
              <a:lnTo>
                <a:pt x="1182328" y="1986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6190895" y="2339456"/>
        <a:ext cx="59116" cy="59116"/>
      </dsp:txXfrm>
    </dsp:sp>
    <dsp:sp modelId="{5E6ECBDD-50E4-4C30-B488-36D619E12630}">
      <dsp:nvSpPr>
        <dsp:cNvPr id="0" name=""/>
        <dsp:cNvSpPr/>
      </dsp:nvSpPr>
      <dsp:spPr>
        <a:xfrm>
          <a:off x="6698820" y="1815104"/>
          <a:ext cx="760435" cy="413153"/>
        </a:xfrm>
        <a:prstGeom prst="roundRect">
          <a:avLst>
            <a:gd name="adj" fmla="val 10000"/>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NIE</a:t>
          </a:r>
        </a:p>
      </dsp:txBody>
      <dsp:txXfrm>
        <a:off x="6710921" y="1827205"/>
        <a:ext cx="736233" cy="388951"/>
      </dsp:txXfrm>
    </dsp:sp>
    <dsp:sp modelId="{235052E2-8843-4CCB-A2F0-1CEAA88E5FDE}">
      <dsp:nvSpPr>
        <dsp:cNvPr id="0" name=""/>
        <dsp:cNvSpPr/>
      </dsp:nvSpPr>
      <dsp:spPr>
        <a:xfrm>
          <a:off x="7459256" y="2001818"/>
          <a:ext cx="956733" cy="39726"/>
        </a:xfrm>
        <a:custGeom>
          <a:avLst/>
          <a:gdLst/>
          <a:ahLst/>
          <a:cxnLst/>
          <a:rect l="0" t="0" r="0" b="0"/>
          <a:pathLst>
            <a:path>
              <a:moveTo>
                <a:pt x="0" y="19863"/>
              </a:moveTo>
              <a:lnTo>
                <a:pt x="956733" y="1986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7913704" y="1997763"/>
        <a:ext cx="47836" cy="47836"/>
      </dsp:txXfrm>
    </dsp:sp>
    <dsp:sp modelId="{FDD39F9B-8668-4FF9-8347-9AA926E51565}">
      <dsp:nvSpPr>
        <dsp:cNvPr id="0" name=""/>
        <dsp:cNvSpPr/>
      </dsp:nvSpPr>
      <dsp:spPr>
        <a:xfrm>
          <a:off x="8415989" y="1423723"/>
          <a:ext cx="2391833" cy="1195916"/>
        </a:xfrm>
        <a:prstGeom prst="roundRect">
          <a:avLst>
            <a:gd name="adj" fmla="val 10000"/>
          </a:avLst>
        </a:prstGeom>
        <a:solidFill>
          <a:srgbClr val="FF66CB"/>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KONIEC</a:t>
          </a:r>
        </a:p>
        <a:p>
          <a:pPr lvl="0" algn="ctr" defTabSz="444500">
            <a:lnSpc>
              <a:spcPct val="90000"/>
            </a:lnSpc>
            <a:spcBef>
              <a:spcPct val="0"/>
            </a:spcBef>
            <a:spcAft>
              <a:spcPct val="35000"/>
            </a:spcAft>
          </a:pPr>
          <a:r>
            <a:rPr lang="pl-PL" sz="1000" kern="1200" dirty="0"/>
            <a:t>Wygaszenie umowy</a:t>
          </a:r>
          <a:br>
            <a:rPr lang="pl-PL" sz="1000" kern="1200" dirty="0"/>
          </a:br>
          <a:r>
            <a:rPr lang="pl-PL" sz="1000" kern="1200" dirty="0"/>
            <a:t>E-mail z info. do Uczestnika</a:t>
          </a:r>
        </a:p>
      </dsp:txBody>
      <dsp:txXfrm>
        <a:off x="8451016" y="1458750"/>
        <a:ext cx="2321779" cy="1125862"/>
      </dsp:txXfrm>
    </dsp:sp>
    <dsp:sp modelId="{1A20FA22-7827-4EE2-BE6E-7B1C02C3DA97}">
      <dsp:nvSpPr>
        <dsp:cNvPr id="0" name=""/>
        <dsp:cNvSpPr/>
      </dsp:nvSpPr>
      <dsp:spPr>
        <a:xfrm rot="2125726">
          <a:off x="5633383" y="3036803"/>
          <a:ext cx="1174140" cy="39726"/>
        </a:xfrm>
        <a:custGeom>
          <a:avLst/>
          <a:gdLst/>
          <a:ahLst/>
          <a:cxnLst/>
          <a:rect l="0" t="0" r="0" b="0"/>
          <a:pathLst>
            <a:path>
              <a:moveTo>
                <a:pt x="0" y="19863"/>
              </a:moveTo>
              <a:lnTo>
                <a:pt x="1174140" y="1986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6191100" y="3027313"/>
        <a:ext cx="58707" cy="58707"/>
      </dsp:txXfrm>
    </dsp:sp>
    <dsp:sp modelId="{E7CBC38D-4865-4096-802B-99E1B0374D27}">
      <dsp:nvSpPr>
        <dsp:cNvPr id="0" name=""/>
        <dsp:cNvSpPr/>
      </dsp:nvSpPr>
      <dsp:spPr>
        <a:xfrm>
          <a:off x="6698820" y="3176380"/>
          <a:ext cx="790477" cy="441209"/>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TAK</a:t>
          </a:r>
        </a:p>
      </dsp:txBody>
      <dsp:txXfrm>
        <a:off x="6711743" y="3189303"/>
        <a:ext cx="764631" cy="415363"/>
      </dsp:txXfrm>
    </dsp:sp>
    <dsp:sp modelId="{16B5E5D3-916E-4410-B741-E0562BB7D6BC}">
      <dsp:nvSpPr>
        <dsp:cNvPr id="0" name=""/>
        <dsp:cNvSpPr/>
      </dsp:nvSpPr>
      <dsp:spPr>
        <a:xfrm>
          <a:off x="7489297" y="3377122"/>
          <a:ext cx="956733" cy="39726"/>
        </a:xfrm>
        <a:custGeom>
          <a:avLst/>
          <a:gdLst/>
          <a:ahLst/>
          <a:cxnLst/>
          <a:rect l="0" t="0" r="0" b="0"/>
          <a:pathLst>
            <a:path>
              <a:moveTo>
                <a:pt x="0" y="19863"/>
              </a:moveTo>
              <a:lnTo>
                <a:pt x="956733" y="19863"/>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pl-PL" sz="500" kern="1200"/>
        </a:p>
      </dsp:txBody>
      <dsp:txXfrm>
        <a:off x="7943746" y="3373067"/>
        <a:ext cx="47836" cy="47836"/>
      </dsp:txXfrm>
    </dsp:sp>
    <dsp:sp modelId="{10C88FBD-27D7-443F-BB13-14AA3AE51867}">
      <dsp:nvSpPr>
        <dsp:cNvPr id="0" name=""/>
        <dsp:cNvSpPr/>
      </dsp:nvSpPr>
      <dsp:spPr>
        <a:xfrm>
          <a:off x="8446031" y="2799027"/>
          <a:ext cx="2391833" cy="1195916"/>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pl-PL" sz="1000" kern="1200" dirty="0"/>
            <a:t>Uczestnik realizacje umowę</a:t>
          </a:r>
        </a:p>
        <a:p>
          <a:pPr lvl="0" algn="ctr" defTabSz="444500">
            <a:lnSpc>
              <a:spcPct val="90000"/>
            </a:lnSpc>
            <a:spcBef>
              <a:spcPct val="0"/>
            </a:spcBef>
            <a:spcAft>
              <a:spcPct val="35000"/>
            </a:spcAft>
          </a:pPr>
          <a:r>
            <a:rPr lang="pl-PL" sz="1000" kern="1200" dirty="0"/>
            <a:t>W okresie do 12 lub 24 m-c</a:t>
          </a:r>
        </a:p>
      </dsp:txBody>
      <dsp:txXfrm>
        <a:off x="8481058" y="2834054"/>
        <a:ext cx="2321779" cy="112586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E2B892-2CAB-4DAE-92F9-18FC8B9BD449}" type="datetimeFigureOut">
              <a:rPr lang="pl-PL" smtClean="0"/>
              <a:t>30.09.2024</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908FBE-F5FB-4F2F-8B34-F138E3736B8D}" type="slidenum">
              <a:rPr lang="pl-PL" smtClean="0"/>
              <a:t>‹#›</a:t>
            </a:fld>
            <a:endParaRPr lang="pl-PL"/>
          </a:p>
        </p:txBody>
      </p:sp>
    </p:spTree>
    <p:extLst>
      <p:ext uri="{BB962C8B-B14F-4D97-AF65-F5344CB8AC3E}">
        <p14:creationId xmlns:p14="http://schemas.microsoft.com/office/powerpoint/2010/main" val="654490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p:cNvSpPr>
            <a:spLocks noGrp="1"/>
          </p:cNvSpPr>
          <p:nvPr>
            <p:ph type="dt" sz="half" idx="10"/>
          </p:nvPr>
        </p:nvSpPr>
        <p:spPr/>
        <p:txBody>
          <a:bodyPr/>
          <a:lstStyle/>
          <a:p>
            <a:fld id="{EEADD435-C6B9-4EC4-B31C-6CCEB8648710}" type="datetimeFigureOut">
              <a:rPr lang="pl-PL" smtClean="0"/>
              <a:t>30.09.2024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1047929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EEADD435-C6B9-4EC4-B31C-6CCEB8648710}" type="datetimeFigureOut">
              <a:rPr lang="pl-PL" smtClean="0"/>
              <a:t>30.09.2024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4050275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200" y="365125"/>
            <a:ext cx="7734300"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EEADD435-C6B9-4EC4-B31C-6CCEB8648710}" type="datetimeFigureOut">
              <a:rPr lang="pl-PL" smtClean="0"/>
              <a:t>30.09.2024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2226500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EEADD435-C6B9-4EC4-B31C-6CCEB8648710}" type="datetimeFigureOut">
              <a:rPr lang="pl-PL" smtClean="0"/>
              <a:t>30.09.2024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413028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Symbol zastępczy daty 3"/>
          <p:cNvSpPr>
            <a:spLocks noGrp="1"/>
          </p:cNvSpPr>
          <p:nvPr>
            <p:ph type="dt" sz="half" idx="10"/>
          </p:nvPr>
        </p:nvSpPr>
        <p:spPr/>
        <p:txBody>
          <a:bodyPr/>
          <a:lstStyle/>
          <a:p>
            <a:fld id="{EEADD435-C6B9-4EC4-B31C-6CCEB8648710}" type="datetimeFigureOut">
              <a:rPr lang="pl-PL" smtClean="0"/>
              <a:t>30.09.2024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2008971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2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EEADD435-C6B9-4EC4-B31C-6CCEB8648710}" type="datetimeFigureOut">
              <a:rPr lang="pl-PL" smtClean="0"/>
              <a:t>30.09.2024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1491823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p:cNvSpPr>
            <a:spLocks noGrp="1"/>
          </p:cNvSpPr>
          <p:nvPr>
            <p:ph sz="half" idx="2"/>
          </p:nvPr>
        </p:nvSpPr>
        <p:spPr>
          <a:xfrm>
            <a:off x="839788" y="2505075"/>
            <a:ext cx="515778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p:cNvSpPr>
            <a:spLocks noGrp="1"/>
          </p:cNvSpPr>
          <p:nvPr>
            <p:ph sz="quarter" idx="4"/>
          </p:nvPr>
        </p:nvSpPr>
        <p:spPr>
          <a:xfrm>
            <a:off x="6172200" y="2505075"/>
            <a:ext cx="51831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EEADD435-C6B9-4EC4-B31C-6CCEB8648710}" type="datetimeFigureOut">
              <a:rPr lang="pl-PL" smtClean="0"/>
              <a:t>30.09.2024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1038579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EEADD435-C6B9-4EC4-B31C-6CCEB8648710}" type="datetimeFigureOut">
              <a:rPr lang="pl-PL" smtClean="0"/>
              <a:t>30.09.2024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2351948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EEADD435-C6B9-4EC4-B31C-6CCEB8648710}" type="datetimeFigureOut">
              <a:rPr lang="pl-PL" smtClean="0"/>
              <a:t>30.09.2024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398201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p:cNvSpPr>
            <a:spLocks noGrp="1"/>
          </p:cNvSpPr>
          <p:nvPr>
            <p:ph type="dt" sz="half" idx="10"/>
          </p:nvPr>
        </p:nvSpPr>
        <p:spPr/>
        <p:txBody>
          <a:bodyPr/>
          <a:lstStyle/>
          <a:p>
            <a:fld id="{EEADD435-C6B9-4EC4-B31C-6CCEB8648710}" type="datetimeFigureOut">
              <a:rPr lang="pl-PL" smtClean="0"/>
              <a:t>30.09.2024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2048937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p:cNvSpPr>
            <a:spLocks noGrp="1"/>
          </p:cNvSpPr>
          <p:nvPr>
            <p:ph type="dt" sz="half" idx="10"/>
          </p:nvPr>
        </p:nvSpPr>
        <p:spPr/>
        <p:txBody>
          <a:bodyPr/>
          <a:lstStyle/>
          <a:p>
            <a:fld id="{EEADD435-C6B9-4EC4-B31C-6CCEB8648710}" type="datetimeFigureOut">
              <a:rPr lang="pl-PL" smtClean="0"/>
              <a:t>30.09.2024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AE40BDD-A0A8-4D9C-8427-6180897DB9AB}" type="slidenum">
              <a:rPr lang="pl-PL" smtClean="0"/>
              <a:t>‹#›</a:t>
            </a:fld>
            <a:endParaRPr lang="pl-PL"/>
          </a:p>
        </p:txBody>
      </p:sp>
    </p:spTree>
    <p:extLst>
      <p:ext uri="{BB962C8B-B14F-4D97-AF65-F5344CB8AC3E}">
        <p14:creationId xmlns:p14="http://schemas.microsoft.com/office/powerpoint/2010/main" val="1320749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DD435-C6B9-4EC4-B31C-6CCEB8648710}" type="datetimeFigureOut">
              <a:rPr lang="pl-PL" smtClean="0"/>
              <a:t>30.09.2024</a:t>
            </a:fld>
            <a:endParaRPr lang="pl-PL"/>
          </a:p>
        </p:txBody>
      </p:sp>
      <p:sp>
        <p:nvSpPr>
          <p:cNvPr id="5" name="Symbol zastępczy stopki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E40BDD-A0A8-4D9C-8427-6180897DB9AB}" type="slidenum">
              <a:rPr lang="pl-PL" smtClean="0"/>
              <a:t>‹#›</a:t>
            </a:fld>
            <a:endParaRPr lang="pl-PL"/>
          </a:p>
        </p:txBody>
      </p:sp>
    </p:spTree>
    <p:extLst>
      <p:ext uri="{BB962C8B-B14F-4D97-AF65-F5344CB8AC3E}">
        <p14:creationId xmlns:p14="http://schemas.microsoft.com/office/powerpoint/2010/main" val="488838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diagramLayout" Target="../diagrams/layout1.xml"/><Relationship Id="rId7" Type="http://schemas.openxmlformats.org/officeDocument/2006/relationships/image" Target="../media/image1.emf"/><Relationship Id="rId12"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openxmlformats.org/officeDocument/2006/relationships/image" Target="../media/image4.png"/><Relationship Id="rId5" Type="http://schemas.openxmlformats.org/officeDocument/2006/relationships/diagramColors" Target="../diagrams/colors1.xml"/><Relationship Id="rId10" Type="http://schemas.openxmlformats.org/officeDocument/2006/relationships/image" Target="../media/image3.png"/><Relationship Id="rId4" Type="http://schemas.openxmlformats.org/officeDocument/2006/relationships/diagramQuickStyle" Target="../diagrams/quickStyle1.xm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6.emf"/><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8.png"/><Relationship Id="rId4" Type="http://schemas.openxmlformats.org/officeDocument/2006/relationships/diagramQuickStyle" Target="../diagrams/quickStyle3.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rostokąt 17"/>
          <p:cNvSpPr/>
          <p:nvPr/>
        </p:nvSpPr>
        <p:spPr>
          <a:xfrm>
            <a:off x="149630" y="788314"/>
            <a:ext cx="3912500" cy="128601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Prostokąt 1"/>
          <p:cNvSpPr/>
          <p:nvPr/>
        </p:nvSpPr>
        <p:spPr>
          <a:xfrm>
            <a:off x="0" y="170768"/>
            <a:ext cx="4257384" cy="369332"/>
          </a:xfrm>
          <a:prstGeom prst="rect">
            <a:avLst/>
          </a:prstGeom>
        </p:spPr>
        <p:txBody>
          <a:bodyPr wrap="none">
            <a:spAutoFit/>
          </a:bodyPr>
          <a:lstStyle/>
          <a:p>
            <a:r>
              <a:rPr lang="pl-PL" dirty="0"/>
              <a:t>Diagram nr 1 – Założenie konta w SYSTEMIE</a:t>
            </a:r>
          </a:p>
        </p:txBody>
      </p:sp>
      <p:graphicFrame>
        <p:nvGraphicFramePr>
          <p:cNvPr id="3" name="Diagram 2"/>
          <p:cNvGraphicFramePr/>
          <p:nvPr>
            <p:extLst>
              <p:ext uri="{D42A27DB-BD31-4B8C-83A1-F6EECF244321}">
                <p14:modId xmlns:p14="http://schemas.microsoft.com/office/powerpoint/2010/main" val="2383859321"/>
              </p:ext>
            </p:extLst>
          </p:nvPr>
        </p:nvGraphicFramePr>
        <p:xfrm>
          <a:off x="149629" y="1104425"/>
          <a:ext cx="11887200" cy="5397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trzałka w prawo 4"/>
          <p:cNvSpPr/>
          <p:nvPr/>
        </p:nvSpPr>
        <p:spPr>
          <a:xfrm>
            <a:off x="8631902" y="1104425"/>
            <a:ext cx="3404927" cy="904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000" dirty="0"/>
              <a:t>Kandydat na swoim koncie uzyskuje dostęp do zakładek: skrzynka odbiorcza, załączniki, rekrutacja, rezygnacja</a:t>
            </a:r>
          </a:p>
        </p:txBody>
      </p:sp>
      <p:sp>
        <p:nvSpPr>
          <p:cNvPr id="9" name="pole tekstowe 8"/>
          <p:cNvSpPr txBox="1"/>
          <p:nvPr/>
        </p:nvSpPr>
        <p:spPr>
          <a:xfrm>
            <a:off x="8445731" y="4746566"/>
            <a:ext cx="3591097" cy="1785104"/>
          </a:xfrm>
          <a:prstGeom prst="rect">
            <a:avLst/>
          </a:prstGeom>
          <a:noFill/>
        </p:spPr>
        <p:txBody>
          <a:bodyPr wrap="square" rtlCol="0">
            <a:spAutoFit/>
          </a:bodyPr>
          <a:lstStyle/>
          <a:p>
            <a:r>
              <a:rPr lang="pl-PL" sz="1000" b="1" dirty="0">
                <a:latin typeface="Arial" panose="020B0604020202020204" pitchFamily="34" charset="0"/>
                <a:cs typeface="Arial" panose="020B0604020202020204" pitchFamily="34" charset="0"/>
              </a:rPr>
              <a:t>1</a:t>
            </a:r>
            <a:r>
              <a:rPr lang="pl-PL" sz="1000" dirty="0">
                <a:latin typeface="Arial" panose="020B0604020202020204" pitchFamily="34" charset="0"/>
                <a:cs typeface="Arial" panose="020B0604020202020204" pitchFamily="34" charset="0"/>
              </a:rPr>
              <a:t>. Założenia konta i jego aktywacja powinna być możliwa, pod warunkiem, że konto nie było już aktywowane. </a:t>
            </a:r>
            <a:br>
              <a:rPr lang="pl-PL" sz="1000" dirty="0">
                <a:latin typeface="Arial" panose="020B0604020202020204" pitchFamily="34" charset="0"/>
                <a:cs typeface="Arial" panose="020B0604020202020204" pitchFamily="34" charset="0"/>
              </a:rPr>
            </a:br>
            <a:r>
              <a:rPr lang="pl-PL" sz="1000" b="1" dirty="0">
                <a:latin typeface="Arial" panose="020B0604020202020204" pitchFamily="34" charset="0"/>
                <a:cs typeface="Arial" panose="020B0604020202020204" pitchFamily="34" charset="0"/>
              </a:rPr>
              <a:t>2</a:t>
            </a:r>
            <a:r>
              <a:rPr lang="pl-PL" sz="1000" dirty="0">
                <a:latin typeface="Arial" panose="020B0604020202020204" pitchFamily="34" charset="0"/>
                <a:cs typeface="Arial" panose="020B0604020202020204" pitchFamily="34" charset="0"/>
              </a:rPr>
              <a:t>. W przypadku istniejącego już konta, klient projektu powinien mieć możliwość przypomnienia hasła.</a:t>
            </a:r>
            <a:br>
              <a:rPr lang="pl-PL" sz="1000" dirty="0">
                <a:latin typeface="Arial" panose="020B0604020202020204" pitchFamily="34" charset="0"/>
                <a:cs typeface="Arial" panose="020B0604020202020204" pitchFamily="34" charset="0"/>
              </a:rPr>
            </a:br>
            <a:r>
              <a:rPr lang="pl-PL" sz="1000" b="1" dirty="0">
                <a:latin typeface="Arial" panose="020B0604020202020204" pitchFamily="34" charset="0"/>
                <a:cs typeface="Arial" panose="020B0604020202020204" pitchFamily="34" charset="0"/>
              </a:rPr>
              <a:t>3</a:t>
            </a:r>
            <a:r>
              <a:rPr lang="pl-PL" sz="1000" dirty="0">
                <a:latin typeface="Arial" panose="020B0604020202020204" pitchFamily="34" charset="0"/>
                <a:cs typeface="Arial" panose="020B0604020202020204" pitchFamily="34" charset="0"/>
              </a:rPr>
              <a:t>. </a:t>
            </a:r>
            <a:r>
              <a:rPr lang="pl-PL" sz="1000" dirty="0" smtClean="0">
                <a:latin typeface="Arial" panose="020B0604020202020204" pitchFamily="34" charset="0"/>
                <a:cs typeface="Arial" panose="020B0604020202020204" pitchFamily="34" charset="0"/>
              </a:rPr>
              <a:t>SYSTEM </a:t>
            </a:r>
            <a:r>
              <a:rPr lang="pl-PL" sz="1000" dirty="0">
                <a:latin typeface="Arial" panose="020B0604020202020204" pitchFamily="34" charset="0"/>
                <a:cs typeface="Arial" panose="020B0604020202020204" pitchFamily="34" charset="0"/>
              </a:rPr>
              <a:t>ma sprawdzać poprawność wprowadzonego formatu e-mail (walidacja formatu) oraz unikalność adresu e-mail w Bazie klientów projektu. W przypadku próby rejestracji na adres e-mail, który występuje już w Bazie klientów projektu, </a:t>
            </a:r>
            <a:r>
              <a:rPr lang="pl-PL" sz="1000" dirty="0" smtClean="0">
                <a:latin typeface="Arial" panose="020B0604020202020204" pitchFamily="34" charset="0"/>
                <a:cs typeface="Arial" panose="020B0604020202020204" pitchFamily="34" charset="0"/>
              </a:rPr>
              <a:t>SYSTEM </a:t>
            </a:r>
            <a:r>
              <a:rPr lang="pl-PL" sz="1000" dirty="0">
                <a:latin typeface="Arial" panose="020B0604020202020204" pitchFamily="34" charset="0"/>
                <a:cs typeface="Arial" panose="020B0604020202020204" pitchFamily="34" charset="0"/>
              </a:rPr>
              <a:t>ma informować o tym fakcie klienta projektu (komunikat na stronie, iż podany adres e-mail jest już zajęty). </a:t>
            </a:r>
          </a:p>
        </p:txBody>
      </p:sp>
      <p:sp>
        <p:nvSpPr>
          <p:cNvPr id="4" name="pole tekstowe 3"/>
          <p:cNvSpPr txBox="1"/>
          <p:nvPr/>
        </p:nvSpPr>
        <p:spPr>
          <a:xfrm>
            <a:off x="83128" y="528949"/>
            <a:ext cx="3516285" cy="246221"/>
          </a:xfrm>
          <a:prstGeom prst="rect">
            <a:avLst/>
          </a:prstGeom>
          <a:noFill/>
        </p:spPr>
        <p:txBody>
          <a:bodyPr wrap="square" rtlCol="0">
            <a:spAutoFit/>
          </a:bodyPr>
          <a:lstStyle/>
          <a:p>
            <a:r>
              <a:rPr lang="pl-PL" sz="1000" dirty="0">
                <a:latin typeface="Arial" panose="020B0604020202020204" pitchFamily="34" charset="0"/>
                <a:cs typeface="Arial" panose="020B0604020202020204" pitchFamily="34" charset="0"/>
              </a:rPr>
              <a:t>Założenie konta będzie przebiegać dwuetapowo:</a:t>
            </a:r>
          </a:p>
        </p:txBody>
      </p:sp>
      <p:pic>
        <p:nvPicPr>
          <p:cNvPr id="7" name="Obraz 6"/>
          <p:cNvPicPr>
            <a:picLocks noChangeAspect="1"/>
          </p:cNvPicPr>
          <p:nvPr/>
        </p:nvPicPr>
        <p:blipFill>
          <a:blip r:embed="rId7"/>
          <a:stretch>
            <a:fillRect/>
          </a:stretch>
        </p:blipFill>
        <p:spPr>
          <a:xfrm>
            <a:off x="10878532" y="1931720"/>
            <a:ext cx="385213" cy="307883"/>
          </a:xfrm>
          <a:prstGeom prst="rect">
            <a:avLst/>
          </a:prstGeom>
        </p:spPr>
      </p:pic>
      <p:pic>
        <p:nvPicPr>
          <p:cNvPr id="10" name="Obraz 9"/>
          <p:cNvPicPr>
            <a:picLocks noChangeAspect="1"/>
          </p:cNvPicPr>
          <p:nvPr/>
        </p:nvPicPr>
        <p:blipFill>
          <a:blip r:embed="rId7"/>
          <a:stretch>
            <a:fillRect/>
          </a:stretch>
        </p:blipFill>
        <p:spPr>
          <a:xfrm>
            <a:off x="10878532" y="2905528"/>
            <a:ext cx="385213" cy="307883"/>
          </a:xfrm>
          <a:prstGeom prst="rect">
            <a:avLst/>
          </a:prstGeom>
        </p:spPr>
      </p:pic>
      <p:sp>
        <p:nvSpPr>
          <p:cNvPr id="14" name="Przycisk akcji: Dźwięk 13">
            <a:hlinkClick r:id="" action="ppaction://noaction" highlightClick="1">
              <a:snd r:embed="rId8" name="applause.wav"/>
            </a:hlinkClick>
          </p:cNvPr>
          <p:cNvSpPr/>
          <p:nvPr/>
        </p:nvSpPr>
        <p:spPr>
          <a:xfrm>
            <a:off x="8146472" y="5568073"/>
            <a:ext cx="232757" cy="200960"/>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5" name="Obraz 14"/>
          <p:cNvPicPr>
            <a:picLocks noChangeAspect="1"/>
          </p:cNvPicPr>
          <p:nvPr/>
        </p:nvPicPr>
        <p:blipFill>
          <a:blip r:embed="rId9"/>
          <a:stretch>
            <a:fillRect/>
          </a:stretch>
        </p:blipFill>
        <p:spPr>
          <a:xfrm>
            <a:off x="5933572" y="1836533"/>
            <a:ext cx="268247" cy="262151"/>
          </a:xfrm>
          <a:prstGeom prst="rect">
            <a:avLst/>
          </a:prstGeom>
        </p:spPr>
      </p:pic>
      <p:cxnSp>
        <p:nvCxnSpPr>
          <p:cNvPr id="17" name="Łącznik prosty 16"/>
          <p:cNvCxnSpPr/>
          <p:nvPr/>
        </p:nvCxnSpPr>
        <p:spPr>
          <a:xfrm>
            <a:off x="8030095" y="4554108"/>
            <a:ext cx="2967643" cy="0"/>
          </a:xfrm>
          <a:prstGeom prst="line">
            <a:avLst/>
          </a:prstGeom>
        </p:spPr>
        <p:style>
          <a:lnRef idx="1">
            <a:schemeClr val="accent1"/>
          </a:lnRef>
          <a:fillRef idx="0">
            <a:schemeClr val="accent1"/>
          </a:fillRef>
          <a:effectRef idx="0">
            <a:schemeClr val="accent1"/>
          </a:effectRef>
          <a:fontRef idx="minor">
            <a:schemeClr val="tx1"/>
          </a:fontRef>
        </p:style>
      </p:cxnSp>
      <p:pic>
        <p:nvPicPr>
          <p:cNvPr id="19" name="Obraz 18"/>
          <p:cNvPicPr>
            <a:picLocks noChangeAspect="1"/>
          </p:cNvPicPr>
          <p:nvPr/>
        </p:nvPicPr>
        <p:blipFill>
          <a:blip r:embed="rId10"/>
          <a:stretch>
            <a:fillRect/>
          </a:stretch>
        </p:blipFill>
        <p:spPr>
          <a:xfrm>
            <a:off x="278111" y="1741347"/>
            <a:ext cx="194800" cy="190373"/>
          </a:xfrm>
          <a:prstGeom prst="rect">
            <a:avLst/>
          </a:prstGeom>
        </p:spPr>
      </p:pic>
      <p:pic>
        <p:nvPicPr>
          <p:cNvPr id="20" name="Obraz 19"/>
          <p:cNvPicPr>
            <a:picLocks noChangeAspect="1"/>
          </p:cNvPicPr>
          <p:nvPr/>
        </p:nvPicPr>
        <p:blipFill>
          <a:blip r:embed="rId11"/>
          <a:stretch>
            <a:fillRect/>
          </a:stretch>
        </p:blipFill>
        <p:spPr>
          <a:xfrm>
            <a:off x="220514" y="1078137"/>
            <a:ext cx="269538" cy="240569"/>
          </a:xfrm>
          <a:prstGeom prst="rect">
            <a:avLst/>
          </a:prstGeom>
        </p:spPr>
      </p:pic>
      <p:pic>
        <p:nvPicPr>
          <p:cNvPr id="21" name="Obraz 20"/>
          <p:cNvPicPr>
            <a:picLocks noChangeAspect="1"/>
          </p:cNvPicPr>
          <p:nvPr/>
        </p:nvPicPr>
        <p:blipFill>
          <a:blip r:embed="rId12"/>
          <a:stretch>
            <a:fillRect/>
          </a:stretch>
        </p:blipFill>
        <p:spPr>
          <a:xfrm>
            <a:off x="259266" y="1434138"/>
            <a:ext cx="230786" cy="225657"/>
          </a:xfrm>
          <a:prstGeom prst="rect">
            <a:avLst/>
          </a:prstGeom>
        </p:spPr>
      </p:pic>
      <p:sp>
        <p:nvSpPr>
          <p:cNvPr id="22" name="pole tekstowe 21"/>
          <p:cNvSpPr txBox="1"/>
          <p:nvPr/>
        </p:nvSpPr>
        <p:spPr>
          <a:xfrm>
            <a:off x="522184" y="844042"/>
            <a:ext cx="5064367" cy="1169551"/>
          </a:xfrm>
          <a:prstGeom prst="rect">
            <a:avLst/>
          </a:prstGeom>
          <a:noFill/>
        </p:spPr>
        <p:txBody>
          <a:bodyPr wrap="square" rtlCol="0">
            <a:spAutoFit/>
          </a:bodyPr>
          <a:lstStyle/>
          <a:p>
            <a:r>
              <a:rPr lang="pl-PL" sz="1000" dirty="0"/>
              <a:t>Legenda</a:t>
            </a:r>
          </a:p>
          <a:p>
            <a:endParaRPr lang="pl-PL" sz="1000" dirty="0"/>
          </a:p>
          <a:p>
            <a:r>
              <a:rPr lang="pl-PL" sz="1000" dirty="0"/>
              <a:t>1. E-mail automatyczny/po </a:t>
            </a:r>
            <a:r>
              <a:rPr lang="pl-PL" sz="1000" dirty="0" smtClean="0"/>
              <a:t>akcji klienta</a:t>
            </a:r>
            <a:r>
              <a:rPr lang="pl-PL" sz="1000" dirty="0"/>
              <a:t/>
            </a:r>
            <a:br>
              <a:rPr lang="pl-PL" sz="1000" dirty="0"/>
            </a:br>
            <a:endParaRPr lang="pl-PL" sz="1000" dirty="0"/>
          </a:p>
          <a:p>
            <a:r>
              <a:rPr lang="pl-PL" sz="1000" dirty="0"/>
              <a:t>2. Powiadomienie z </a:t>
            </a:r>
            <a:r>
              <a:rPr lang="pl-PL" sz="1000" dirty="0" smtClean="0"/>
              <a:t>SYSTEMU</a:t>
            </a:r>
            <a:r>
              <a:rPr lang="pl-PL" sz="1000" dirty="0"/>
              <a:t/>
            </a:r>
            <a:br>
              <a:rPr lang="pl-PL" sz="1000" dirty="0"/>
            </a:br>
            <a:endParaRPr lang="pl-PL" sz="1000" dirty="0"/>
          </a:p>
          <a:p>
            <a:r>
              <a:rPr lang="pl-PL" sz="1000" dirty="0"/>
              <a:t>3. Komunikat z </a:t>
            </a:r>
            <a:r>
              <a:rPr lang="pl-PL" sz="1000" dirty="0" smtClean="0"/>
              <a:t>SYSTEMU</a:t>
            </a:r>
            <a:endParaRPr lang="pl-PL" sz="1000" dirty="0"/>
          </a:p>
        </p:txBody>
      </p:sp>
    </p:spTree>
    <p:extLst>
      <p:ext uri="{BB962C8B-B14F-4D97-AF65-F5344CB8AC3E}">
        <p14:creationId xmlns:p14="http://schemas.microsoft.com/office/powerpoint/2010/main" val="392060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3999" y="135466"/>
            <a:ext cx="4157133" cy="369332"/>
          </a:xfrm>
          <a:prstGeom prst="rect">
            <a:avLst/>
          </a:prstGeom>
          <a:noFill/>
        </p:spPr>
        <p:txBody>
          <a:bodyPr wrap="square" rtlCol="0">
            <a:spAutoFit/>
          </a:bodyPr>
          <a:lstStyle/>
          <a:p>
            <a:r>
              <a:rPr lang="pl-PL" dirty="0"/>
              <a:t>Diagram nr 2 - Rekrutacja</a:t>
            </a:r>
          </a:p>
        </p:txBody>
      </p:sp>
      <p:graphicFrame>
        <p:nvGraphicFramePr>
          <p:cNvPr id="3" name="Diagram 2"/>
          <p:cNvGraphicFramePr/>
          <p:nvPr>
            <p:extLst>
              <p:ext uri="{D42A27DB-BD31-4B8C-83A1-F6EECF244321}">
                <p14:modId xmlns:p14="http://schemas.microsoft.com/office/powerpoint/2010/main" val="3328378818"/>
              </p:ext>
            </p:extLst>
          </p:nvPr>
        </p:nvGraphicFramePr>
        <p:xfrm>
          <a:off x="253999" y="947651"/>
          <a:ext cx="11699876" cy="5381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ole tekstowe 3"/>
          <p:cNvSpPr txBox="1"/>
          <p:nvPr/>
        </p:nvSpPr>
        <p:spPr>
          <a:xfrm>
            <a:off x="4411132" y="2851084"/>
            <a:ext cx="1419050" cy="400110"/>
          </a:xfrm>
          <a:prstGeom prst="rect">
            <a:avLst/>
          </a:prstGeom>
          <a:noFill/>
        </p:spPr>
        <p:txBody>
          <a:bodyPr wrap="square" rtlCol="0">
            <a:spAutoFit/>
          </a:bodyPr>
          <a:lstStyle/>
          <a:p>
            <a:r>
              <a:rPr lang="pl-PL" sz="1000" dirty="0">
                <a:latin typeface="Arial" panose="020B0604020202020204" pitchFamily="34" charset="0"/>
                <a:cs typeface="Arial" panose="020B0604020202020204" pitchFamily="34" charset="0"/>
              </a:rPr>
              <a:t>Możliwa kilkukrotna </a:t>
            </a:r>
          </a:p>
          <a:p>
            <a:pPr algn="just"/>
            <a:r>
              <a:rPr lang="pl-PL" sz="1000" dirty="0">
                <a:latin typeface="Arial" panose="020B0604020202020204" pitchFamily="34" charset="0"/>
                <a:cs typeface="Arial" panose="020B0604020202020204" pitchFamily="34" charset="0"/>
              </a:rPr>
              <a:t>poprawa dokumentów</a:t>
            </a:r>
          </a:p>
        </p:txBody>
      </p:sp>
      <p:sp>
        <p:nvSpPr>
          <p:cNvPr id="7" name="pole tekstowe 6"/>
          <p:cNvSpPr txBox="1"/>
          <p:nvPr/>
        </p:nvSpPr>
        <p:spPr>
          <a:xfrm>
            <a:off x="253999" y="672152"/>
            <a:ext cx="5473470" cy="553998"/>
          </a:xfrm>
          <a:prstGeom prst="rect">
            <a:avLst/>
          </a:prstGeom>
          <a:noFill/>
        </p:spPr>
        <p:txBody>
          <a:bodyPr wrap="square" rtlCol="0">
            <a:spAutoFit/>
          </a:bodyPr>
          <a:lstStyle/>
          <a:p>
            <a:pPr algn="just"/>
            <a:r>
              <a:rPr lang="pl-PL" sz="1000" dirty="0">
                <a:latin typeface="Arial" panose="020B0604020202020204" pitchFamily="34" charset="0"/>
                <a:cs typeface="Arial" panose="020B0604020202020204" pitchFamily="34" charset="0"/>
              </a:rPr>
              <a:t>Kandydat po złożeniu f</a:t>
            </a:r>
            <a:r>
              <a:rPr lang="pl-PL" sz="1000" dirty="0" smtClean="0">
                <a:latin typeface="Arial" panose="020B0604020202020204" pitchFamily="34" charset="0"/>
                <a:cs typeface="Arial" panose="020B0604020202020204" pitchFamily="34" charset="0"/>
              </a:rPr>
              <a:t>ormularza </a:t>
            </a:r>
            <a:r>
              <a:rPr lang="pl-PL" sz="1000" dirty="0">
                <a:latin typeface="Arial" panose="020B0604020202020204" pitchFamily="34" charset="0"/>
                <a:cs typeface="Arial" panose="020B0604020202020204" pitchFamily="34" charset="0"/>
              </a:rPr>
              <a:t>zgłoszeniowego oraz przejściu pozytywnej weryfikacji przez WUP zostaje zakwalifikowany do udziału w projekcie tzn. z Kandydata do projektu staje się Uczestnikiem projektu. </a:t>
            </a:r>
          </a:p>
        </p:txBody>
      </p:sp>
      <p:cxnSp>
        <p:nvCxnSpPr>
          <p:cNvPr id="9" name="Łącznik prosty 8"/>
          <p:cNvCxnSpPr/>
          <p:nvPr/>
        </p:nvCxnSpPr>
        <p:spPr>
          <a:xfrm flipV="1">
            <a:off x="6749935" y="4838007"/>
            <a:ext cx="1995054" cy="8313"/>
          </a:xfrm>
          <a:prstGeom prst="line">
            <a:avLst/>
          </a:prstGeom>
        </p:spPr>
        <p:style>
          <a:lnRef idx="1">
            <a:schemeClr val="accent1"/>
          </a:lnRef>
          <a:fillRef idx="0">
            <a:schemeClr val="accent1"/>
          </a:fillRef>
          <a:effectRef idx="0">
            <a:schemeClr val="accent1"/>
          </a:effectRef>
          <a:fontRef idx="minor">
            <a:schemeClr val="tx1"/>
          </a:fontRef>
        </p:style>
      </p:cxnSp>
      <p:pic>
        <p:nvPicPr>
          <p:cNvPr id="8" name="Obraz 7"/>
          <p:cNvPicPr>
            <a:picLocks noChangeAspect="1"/>
          </p:cNvPicPr>
          <p:nvPr/>
        </p:nvPicPr>
        <p:blipFill>
          <a:blip r:embed="rId7"/>
          <a:stretch>
            <a:fillRect/>
          </a:stretch>
        </p:blipFill>
        <p:spPr>
          <a:xfrm>
            <a:off x="11080787" y="4244824"/>
            <a:ext cx="274400" cy="265739"/>
          </a:xfrm>
          <a:prstGeom prst="rect">
            <a:avLst/>
          </a:prstGeom>
        </p:spPr>
      </p:pic>
      <p:pic>
        <p:nvPicPr>
          <p:cNvPr id="11" name="Obraz 10"/>
          <p:cNvPicPr>
            <a:picLocks noChangeAspect="1"/>
          </p:cNvPicPr>
          <p:nvPr/>
        </p:nvPicPr>
        <p:blipFill>
          <a:blip r:embed="rId8"/>
          <a:stretch>
            <a:fillRect/>
          </a:stretch>
        </p:blipFill>
        <p:spPr>
          <a:xfrm>
            <a:off x="9367038" y="3272565"/>
            <a:ext cx="457240" cy="365792"/>
          </a:xfrm>
          <a:prstGeom prst="rect">
            <a:avLst/>
          </a:prstGeom>
        </p:spPr>
      </p:pic>
      <p:pic>
        <p:nvPicPr>
          <p:cNvPr id="12" name="Obraz 11"/>
          <p:cNvPicPr>
            <a:picLocks noChangeAspect="1"/>
          </p:cNvPicPr>
          <p:nvPr/>
        </p:nvPicPr>
        <p:blipFill>
          <a:blip r:embed="rId8"/>
          <a:stretch>
            <a:fillRect/>
          </a:stretch>
        </p:blipFill>
        <p:spPr>
          <a:xfrm>
            <a:off x="7176999" y="627006"/>
            <a:ext cx="457240" cy="365792"/>
          </a:xfrm>
          <a:prstGeom prst="rect">
            <a:avLst/>
          </a:prstGeom>
        </p:spPr>
      </p:pic>
      <p:pic>
        <p:nvPicPr>
          <p:cNvPr id="13" name="Obraz 12"/>
          <p:cNvPicPr>
            <a:picLocks noChangeAspect="1"/>
          </p:cNvPicPr>
          <p:nvPr/>
        </p:nvPicPr>
        <p:blipFill>
          <a:blip r:embed="rId8"/>
          <a:stretch>
            <a:fillRect/>
          </a:stretch>
        </p:blipFill>
        <p:spPr>
          <a:xfrm>
            <a:off x="7405619" y="1965945"/>
            <a:ext cx="457240" cy="365792"/>
          </a:xfrm>
          <a:prstGeom prst="rect">
            <a:avLst/>
          </a:prstGeom>
        </p:spPr>
      </p:pic>
      <p:pic>
        <p:nvPicPr>
          <p:cNvPr id="14" name="Obraz 13"/>
          <p:cNvPicPr>
            <a:picLocks noChangeAspect="1"/>
          </p:cNvPicPr>
          <p:nvPr/>
        </p:nvPicPr>
        <p:blipFill>
          <a:blip r:embed="rId8"/>
          <a:stretch>
            <a:fillRect/>
          </a:stretch>
        </p:blipFill>
        <p:spPr>
          <a:xfrm>
            <a:off x="4962514" y="3171648"/>
            <a:ext cx="457240" cy="365792"/>
          </a:xfrm>
          <a:prstGeom prst="rect">
            <a:avLst/>
          </a:prstGeom>
        </p:spPr>
      </p:pic>
    </p:spTree>
    <p:extLst>
      <p:ext uri="{BB962C8B-B14F-4D97-AF65-F5344CB8AC3E}">
        <p14:creationId xmlns:p14="http://schemas.microsoft.com/office/powerpoint/2010/main" val="4222102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143479" y="102123"/>
            <a:ext cx="5112746" cy="369332"/>
          </a:xfrm>
          <a:prstGeom prst="rect">
            <a:avLst/>
          </a:prstGeom>
        </p:spPr>
        <p:txBody>
          <a:bodyPr wrap="none">
            <a:spAutoFit/>
          </a:bodyPr>
          <a:lstStyle/>
          <a:p>
            <a:r>
              <a:rPr lang="pl-PL" dirty="0"/>
              <a:t>Diagram nr 3 – Podpisanie umowy o dofinansowanie</a:t>
            </a:r>
          </a:p>
        </p:txBody>
      </p:sp>
      <p:graphicFrame>
        <p:nvGraphicFramePr>
          <p:cNvPr id="7" name="Diagram 6"/>
          <p:cNvGraphicFramePr/>
          <p:nvPr>
            <p:extLst>
              <p:ext uri="{D42A27DB-BD31-4B8C-83A1-F6EECF244321}">
                <p14:modId xmlns:p14="http://schemas.microsoft.com/office/powerpoint/2010/main" val="3495751399"/>
              </p:ext>
            </p:extLst>
          </p:nvPr>
        </p:nvGraphicFramePr>
        <p:xfrm>
          <a:off x="485776" y="628649"/>
          <a:ext cx="11287124" cy="5324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pole tekstowe 7"/>
          <p:cNvSpPr txBox="1"/>
          <p:nvPr/>
        </p:nvSpPr>
        <p:spPr>
          <a:xfrm>
            <a:off x="4451803" y="4186899"/>
            <a:ext cx="1933575" cy="861774"/>
          </a:xfrm>
          <a:prstGeom prst="rect">
            <a:avLst/>
          </a:prstGeom>
          <a:noFill/>
        </p:spPr>
        <p:txBody>
          <a:bodyPr wrap="square" rtlCol="0">
            <a:spAutoFit/>
          </a:bodyPr>
          <a:lstStyle/>
          <a:p>
            <a:r>
              <a:rPr lang="pl-PL" sz="1000" dirty="0"/>
              <a:t>Uczestnik ma 7 dni roboczych na podjęcie decyzji, a po upływie 4 i 6 dni zostanie automatycznie wysłane przypomnienie o zbliżającym się terminie.</a:t>
            </a:r>
          </a:p>
        </p:txBody>
      </p:sp>
      <p:sp>
        <p:nvSpPr>
          <p:cNvPr id="9" name="pole tekstowe 8"/>
          <p:cNvSpPr txBox="1"/>
          <p:nvPr/>
        </p:nvSpPr>
        <p:spPr>
          <a:xfrm>
            <a:off x="7789742" y="1418502"/>
            <a:ext cx="2127342" cy="861774"/>
          </a:xfrm>
          <a:prstGeom prst="rect">
            <a:avLst/>
          </a:prstGeom>
          <a:noFill/>
        </p:spPr>
        <p:txBody>
          <a:bodyPr wrap="square" rtlCol="0">
            <a:spAutoFit/>
          </a:bodyPr>
          <a:lstStyle/>
          <a:p>
            <a:r>
              <a:rPr lang="pl-PL" sz="1000" dirty="0"/>
              <a:t>Po 7 dniach roboczych możliwość zawarcia umowy wygasa tzn.: </a:t>
            </a:r>
          </a:p>
          <a:p>
            <a:r>
              <a:rPr lang="pl-PL" sz="1000" dirty="0"/>
              <a:t>1. W zakładce Umowa pojawia się komunikat o upływie terminu i fakcie zakończenia udziału w projekcie</a:t>
            </a:r>
          </a:p>
        </p:txBody>
      </p:sp>
      <p:sp>
        <p:nvSpPr>
          <p:cNvPr id="10" name="Strzałka w prawo 9"/>
          <p:cNvSpPr/>
          <p:nvPr/>
        </p:nvSpPr>
        <p:spPr>
          <a:xfrm>
            <a:off x="485776" y="1543051"/>
            <a:ext cx="3314699" cy="1047750"/>
          </a:xfrm>
          <a:prstGeom prst="rightArrow">
            <a:avLst/>
          </a:prstGeom>
          <a:solidFill>
            <a:srgbClr val="5198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000" dirty="0">
                <a:solidFill>
                  <a:schemeClr val="bg1"/>
                </a:solidFill>
              </a:rPr>
              <a:t>Po zakończeniu etapu doradztwa Uczestnik projektu na swoim koncie uzyskuje dostęp do kolejnej zakładki: Umowa </a:t>
            </a:r>
          </a:p>
        </p:txBody>
      </p:sp>
      <p:sp>
        <p:nvSpPr>
          <p:cNvPr id="11" name="Strzałka w prawo 10"/>
          <p:cNvSpPr/>
          <p:nvPr/>
        </p:nvSpPr>
        <p:spPr>
          <a:xfrm>
            <a:off x="7514532" y="4316827"/>
            <a:ext cx="4096353" cy="1452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1000" dirty="0"/>
              <a:t>Po podpisaniu umowy prze WUP, Uczestnik projektu jedocześnie otrzymuje:</a:t>
            </a:r>
          </a:p>
          <a:p>
            <a:pPr marL="228600" indent="-228600">
              <a:buAutoNum type="arabicPeriod"/>
            </a:pPr>
            <a:r>
              <a:rPr lang="pl-PL" sz="1000" dirty="0"/>
              <a:t>Publikacje dokumentu na swoim koncie w zakładce Umowa,</a:t>
            </a:r>
          </a:p>
          <a:p>
            <a:pPr marL="228600" indent="-228600">
              <a:buAutoNum type="arabicPeriod"/>
            </a:pPr>
            <a:r>
              <a:rPr lang="pl-PL" sz="1000" dirty="0"/>
              <a:t>E-maila potwierdzającego zawarcie umowy,</a:t>
            </a:r>
          </a:p>
          <a:p>
            <a:pPr marL="228600" indent="-228600">
              <a:buAutoNum type="arabicPeriod"/>
            </a:pPr>
            <a:r>
              <a:rPr lang="pl-PL" sz="1000" dirty="0"/>
              <a:t>Instrukcję dalszego postępowania.</a:t>
            </a:r>
          </a:p>
        </p:txBody>
      </p:sp>
      <p:sp>
        <p:nvSpPr>
          <p:cNvPr id="14" name="pole tekstowe 13"/>
          <p:cNvSpPr txBox="1"/>
          <p:nvPr/>
        </p:nvSpPr>
        <p:spPr>
          <a:xfrm>
            <a:off x="695323" y="6102305"/>
            <a:ext cx="11077577" cy="415498"/>
          </a:xfrm>
          <a:prstGeom prst="rect">
            <a:avLst/>
          </a:prstGeom>
          <a:noFill/>
        </p:spPr>
        <p:txBody>
          <a:bodyPr wrap="square" rtlCol="0">
            <a:spAutoFit/>
          </a:bodyPr>
          <a:lstStyle/>
          <a:p>
            <a:r>
              <a:rPr lang="pl-PL" sz="1050" dirty="0"/>
              <a:t>*Jeżeli Uczestnik projektu nie jest pewien ile bonów będzie mu potrzebnych do sfinansowania usługi, powinien zamówić pełen pakiet bonów na szkolenia. Wkład własny za niewykorzystane bony zostanie mu zwrócony.</a:t>
            </a:r>
          </a:p>
        </p:txBody>
      </p:sp>
      <p:pic>
        <p:nvPicPr>
          <p:cNvPr id="2" name="Obraz 1"/>
          <p:cNvPicPr>
            <a:picLocks noChangeAspect="1"/>
          </p:cNvPicPr>
          <p:nvPr/>
        </p:nvPicPr>
        <p:blipFill>
          <a:blip r:embed="rId7"/>
          <a:stretch>
            <a:fillRect/>
          </a:stretch>
        </p:blipFill>
        <p:spPr>
          <a:xfrm>
            <a:off x="2879022" y="2665616"/>
            <a:ext cx="457240" cy="365792"/>
          </a:xfrm>
          <a:prstGeom prst="rect">
            <a:avLst/>
          </a:prstGeom>
        </p:spPr>
      </p:pic>
      <p:pic>
        <p:nvPicPr>
          <p:cNvPr id="3" name="Obraz 2"/>
          <p:cNvPicPr>
            <a:picLocks noChangeAspect="1"/>
          </p:cNvPicPr>
          <p:nvPr/>
        </p:nvPicPr>
        <p:blipFill>
          <a:blip r:embed="rId8"/>
          <a:stretch>
            <a:fillRect/>
          </a:stretch>
        </p:blipFill>
        <p:spPr>
          <a:xfrm>
            <a:off x="8257779" y="1145377"/>
            <a:ext cx="274344" cy="268247"/>
          </a:xfrm>
          <a:prstGeom prst="rect">
            <a:avLst/>
          </a:prstGeom>
        </p:spPr>
      </p:pic>
      <p:pic>
        <p:nvPicPr>
          <p:cNvPr id="4" name="Obraz 3"/>
          <p:cNvPicPr>
            <a:picLocks noChangeAspect="1"/>
          </p:cNvPicPr>
          <p:nvPr/>
        </p:nvPicPr>
        <p:blipFill>
          <a:blip r:embed="rId7"/>
          <a:stretch>
            <a:fillRect/>
          </a:stretch>
        </p:blipFill>
        <p:spPr>
          <a:xfrm>
            <a:off x="5027605" y="4987243"/>
            <a:ext cx="457240" cy="365792"/>
          </a:xfrm>
          <a:prstGeom prst="rect">
            <a:avLst/>
          </a:prstGeom>
        </p:spPr>
      </p:pic>
      <p:pic>
        <p:nvPicPr>
          <p:cNvPr id="6" name="Obraz 5"/>
          <p:cNvPicPr>
            <a:picLocks noChangeAspect="1"/>
          </p:cNvPicPr>
          <p:nvPr/>
        </p:nvPicPr>
        <p:blipFill>
          <a:blip r:embed="rId9"/>
          <a:stretch>
            <a:fillRect/>
          </a:stretch>
        </p:blipFill>
        <p:spPr>
          <a:xfrm>
            <a:off x="8394951" y="3225230"/>
            <a:ext cx="274344" cy="268247"/>
          </a:xfrm>
          <a:prstGeom prst="rect">
            <a:avLst/>
          </a:prstGeom>
        </p:spPr>
      </p:pic>
      <p:pic>
        <p:nvPicPr>
          <p:cNvPr id="12" name="Obraz 11"/>
          <p:cNvPicPr>
            <a:picLocks noChangeAspect="1"/>
          </p:cNvPicPr>
          <p:nvPr/>
        </p:nvPicPr>
        <p:blipFill>
          <a:blip r:embed="rId7"/>
          <a:stretch>
            <a:fillRect/>
          </a:stretch>
        </p:blipFill>
        <p:spPr>
          <a:xfrm>
            <a:off x="10589009" y="3227270"/>
            <a:ext cx="457240" cy="365792"/>
          </a:xfrm>
          <a:prstGeom prst="rect">
            <a:avLst/>
          </a:prstGeom>
        </p:spPr>
      </p:pic>
      <p:pic>
        <p:nvPicPr>
          <p:cNvPr id="15" name="Obraz 14"/>
          <p:cNvPicPr>
            <a:picLocks noChangeAspect="1"/>
          </p:cNvPicPr>
          <p:nvPr/>
        </p:nvPicPr>
        <p:blipFill>
          <a:blip r:embed="rId10"/>
          <a:stretch>
            <a:fillRect/>
          </a:stretch>
        </p:blipFill>
        <p:spPr>
          <a:xfrm>
            <a:off x="8545742" y="1130232"/>
            <a:ext cx="274344" cy="262151"/>
          </a:xfrm>
          <a:prstGeom prst="rect">
            <a:avLst/>
          </a:prstGeom>
        </p:spPr>
      </p:pic>
    </p:spTree>
    <p:extLst>
      <p:ext uri="{BB962C8B-B14F-4D97-AF65-F5344CB8AC3E}">
        <p14:creationId xmlns:p14="http://schemas.microsoft.com/office/powerpoint/2010/main" val="1994303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ole tekstowe 6"/>
          <p:cNvSpPr txBox="1"/>
          <p:nvPr/>
        </p:nvSpPr>
        <p:spPr>
          <a:xfrm>
            <a:off x="257175" y="314325"/>
            <a:ext cx="5486400" cy="369332"/>
          </a:xfrm>
          <a:prstGeom prst="rect">
            <a:avLst/>
          </a:prstGeom>
          <a:noFill/>
        </p:spPr>
        <p:txBody>
          <a:bodyPr wrap="square" rtlCol="0">
            <a:spAutoFit/>
          </a:bodyPr>
          <a:lstStyle/>
          <a:p>
            <a:r>
              <a:rPr lang="pl-PL" dirty="0"/>
              <a:t>Diagram nr 4 – nadanie </a:t>
            </a:r>
            <a:r>
              <a:rPr lang="pl-PL" dirty="0" smtClean="0"/>
              <a:t>Uczestnikowi nr </a:t>
            </a:r>
            <a:r>
              <a:rPr lang="pl-PL" dirty="0"/>
              <a:t>ID*</a:t>
            </a:r>
          </a:p>
        </p:txBody>
      </p:sp>
      <p:graphicFrame>
        <p:nvGraphicFramePr>
          <p:cNvPr id="8" name="Diagram 7"/>
          <p:cNvGraphicFramePr/>
          <p:nvPr>
            <p:extLst>
              <p:ext uri="{D42A27DB-BD31-4B8C-83A1-F6EECF244321}">
                <p14:modId xmlns:p14="http://schemas.microsoft.com/office/powerpoint/2010/main" val="1600371282"/>
              </p:ext>
            </p:extLst>
          </p:nvPr>
        </p:nvGraphicFramePr>
        <p:xfrm>
          <a:off x="876300" y="719667"/>
          <a:ext cx="10387446" cy="4538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pole tekstowe 9"/>
          <p:cNvSpPr txBox="1"/>
          <p:nvPr/>
        </p:nvSpPr>
        <p:spPr>
          <a:xfrm>
            <a:off x="876300" y="4166408"/>
            <a:ext cx="11058525" cy="1015663"/>
          </a:xfrm>
          <a:prstGeom prst="rect">
            <a:avLst/>
          </a:prstGeom>
          <a:noFill/>
        </p:spPr>
        <p:txBody>
          <a:bodyPr wrap="square" rtlCol="0">
            <a:spAutoFit/>
          </a:bodyPr>
          <a:lstStyle/>
          <a:p>
            <a:r>
              <a:rPr lang="pl-PL" sz="1000" dirty="0"/>
              <a:t>*Uczestnik jest zobligowany do zarejestrowania się w Bazie Usług Rozwojowych (BUR</a:t>
            </a:r>
            <a:r>
              <a:rPr lang="pl-PL" sz="1000" dirty="0" smtClean="0"/>
              <a:t>). </a:t>
            </a:r>
            <a:r>
              <a:rPr lang="pl-PL" sz="1000" dirty="0"/>
              <a:t>BUR jest systemem zewnętrznym, prowadzonym przez PARP, </a:t>
            </a:r>
            <a:r>
              <a:rPr lang="pl-PL" sz="1000" dirty="0" smtClean="0"/>
              <a:t>stanowiącym internetową bazę </a:t>
            </a:r>
            <a:r>
              <a:rPr lang="pl-PL" sz="1000" dirty="0"/>
              <a:t>usług </a:t>
            </a:r>
            <a:r>
              <a:rPr lang="pl-PL" sz="1000" dirty="0" smtClean="0"/>
              <a:t>rozwojowych. </a:t>
            </a:r>
            <a:endParaRPr lang="pl-PL" sz="1000" dirty="0"/>
          </a:p>
          <a:p>
            <a:endParaRPr lang="pl-PL" sz="1000" dirty="0"/>
          </a:p>
          <a:p>
            <a:r>
              <a:rPr lang="pl-PL" sz="1000" dirty="0"/>
              <a:t>Podczas zawierania umowy między Uczestnikiem projektu a WUP, w generatorze umowy o dofinansowanie usług rozwojowych, SYSTEM informatyczny przypisze Uczestnikowi </a:t>
            </a:r>
            <a:r>
              <a:rPr lang="pl-PL" sz="1000" dirty="0" smtClean="0"/>
              <a:t>nr </a:t>
            </a:r>
            <a:r>
              <a:rPr lang="pl-PL" sz="1000" dirty="0"/>
              <a:t>ID wsparcia (składający się </a:t>
            </a:r>
            <a:r>
              <a:rPr lang="pl-PL" sz="1000" dirty="0" smtClean="0"/>
              <a:t>z części </a:t>
            </a:r>
            <a:r>
              <a:rPr lang="pl-PL" sz="1000" dirty="0"/>
              <a:t>stałej </a:t>
            </a:r>
            <a:r>
              <a:rPr lang="pl-PL" sz="1000" dirty="0" smtClean="0"/>
              <a:t>- nr projektu i części </a:t>
            </a:r>
            <a:r>
              <a:rPr lang="pl-PL" sz="1000" dirty="0"/>
              <a:t>zmiennej </a:t>
            </a:r>
            <a:r>
              <a:rPr lang="pl-PL" sz="1000" dirty="0" smtClean="0"/>
              <a:t>- nr </a:t>
            </a:r>
            <a:r>
              <a:rPr lang="pl-PL" sz="1000" dirty="0"/>
              <a:t>formularza </a:t>
            </a:r>
            <a:r>
              <a:rPr lang="pl-PL" sz="1000" dirty="0" smtClean="0"/>
              <a:t>zgłoszeniowego). </a:t>
            </a:r>
          </a:p>
          <a:p>
            <a:endParaRPr lang="pl-PL" sz="1000" dirty="0"/>
          </a:p>
          <a:p>
            <a:r>
              <a:rPr lang="pl-PL" sz="1000" dirty="0" smtClean="0"/>
              <a:t>Następnie, w systemie BUR pracownik </a:t>
            </a:r>
            <a:r>
              <a:rPr lang="pl-PL" sz="1000" dirty="0"/>
              <a:t>WUP </a:t>
            </a:r>
            <a:r>
              <a:rPr lang="pl-PL" sz="1000" dirty="0" smtClean="0"/>
              <a:t>nada Uczestnikowi </a:t>
            </a:r>
            <a:r>
              <a:rPr lang="pl-PL" sz="1000" dirty="0"/>
              <a:t>projektu </a:t>
            </a:r>
            <a:r>
              <a:rPr lang="pl-PL" sz="1000" dirty="0" smtClean="0"/>
              <a:t>nr </a:t>
            </a:r>
            <a:r>
              <a:rPr lang="pl-PL" sz="1000" dirty="0"/>
              <a:t>ID, co potwierdzi możliwość korzystania przez Uczestnika z ofert w systemie BUR z </a:t>
            </a:r>
            <a:r>
              <a:rPr lang="pl-PL" sz="1000" dirty="0" smtClean="0"/>
              <a:t>dofinansowaniem. </a:t>
            </a:r>
            <a:endParaRPr lang="pl-PL" sz="1000" dirty="0"/>
          </a:p>
        </p:txBody>
      </p:sp>
      <p:pic>
        <p:nvPicPr>
          <p:cNvPr id="3" name="Obraz 2"/>
          <p:cNvPicPr>
            <a:picLocks noChangeAspect="1"/>
          </p:cNvPicPr>
          <p:nvPr/>
        </p:nvPicPr>
        <p:blipFill>
          <a:blip r:embed="rId7"/>
          <a:stretch>
            <a:fillRect/>
          </a:stretch>
        </p:blipFill>
        <p:spPr>
          <a:xfrm>
            <a:off x="9858891" y="2374951"/>
            <a:ext cx="457240" cy="365792"/>
          </a:xfrm>
          <a:prstGeom prst="rect">
            <a:avLst/>
          </a:prstGeom>
        </p:spPr>
      </p:pic>
      <p:sp>
        <p:nvSpPr>
          <p:cNvPr id="5" name="pole tekstowe 4"/>
          <p:cNvSpPr txBox="1"/>
          <p:nvPr/>
        </p:nvSpPr>
        <p:spPr>
          <a:xfrm>
            <a:off x="3715789" y="2557847"/>
            <a:ext cx="1729047" cy="861774"/>
          </a:xfrm>
          <a:prstGeom prst="rect">
            <a:avLst/>
          </a:prstGeom>
          <a:noFill/>
        </p:spPr>
        <p:txBody>
          <a:bodyPr wrap="square" rtlCol="0">
            <a:spAutoFit/>
          </a:bodyPr>
          <a:lstStyle/>
          <a:p>
            <a:pPr algn="ctr"/>
            <a:r>
              <a:rPr lang="pl-PL" sz="1000" dirty="0" smtClean="0">
                <a:solidFill>
                  <a:schemeClr val="bg1"/>
                </a:solidFill>
              </a:rPr>
              <a:t>Nr ID Uczestnika nadawany jest przez SYSTEM podczas podpisywania umowy o dofinansowanie </a:t>
            </a:r>
            <a:r>
              <a:rPr lang="pl-PL" sz="1000" dirty="0">
                <a:solidFill>
                  <a:schemeClr val="bg1"/>
                </a:solidFill>
              </a:rPr>
              <a:t>usług </a:t>
            </a:r>
            <a:r>
              <a:rPr lang="pl-PL" sz="1000" dirty="0" smtClean="0">
                <a:solidFill>
                  <a:schemeClr val="bg1"/>
                </a:solidFill>
              </a:rPr>
              <a:t>rozwojowych</a:t>
            </a:r>
            <a:endParaRPr lang="pl-PL" sz="1000" dirty="0">
              <a:solidFill>
                <a:schemeClr val="bg1"/>
              </a:solidFill>
            </a:endParaRPr>
          </a:p>
        </p:txBody>
      </p:sp>
    </p:spTree>
    <p:extLst>
      <p:ext uri="{BB962C8B-B14F-4D97-AF65-F5344CB8AC3E}">
        <p14:creationId xmlns:p14="http://schemas.microsoft.com/office/powerpoint/2010/main" val="641215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66699" y="371475"/>
            <a:ext cx="8403475" cy="369332"/>
          </a:xfrm>
          <a:prstGeom prst="rect">
            <a:avLst/>
          </a:prstGeom>
          <a:noFill/>
        </p:spPr>
        <p:txBody>
          <a:bodyPr wrap="square" rtlCol="0">
            <a:spAutoFit/>
          </a:bodyPr>
          <a:lstStyle/>
          <a:p>
            <a:r>
              <a:rPr lang="pl-PL" dirty="0"/>
              <a:t>Diagram nr 5 – Realizacja </a:t>
            </a:r>
            <a:r>
              <a:rPr lang="pl-PL" dirty="0" smtClean="0"/>
              <a:t>przez Podmiot finansowy umowy </a:t>
            </a:r>
            <a:r>
              <a:rPr lang="pl-PL" dirty="0"/>
              <a:t>o dofinansowanie z WUP </a:t>
            </a:r>
          </a:p>
        </p:txBody>
      </p:sp>
      <p:graphicFrame>
        <p:nvGraphicFramePr>
          <p:cNvPr id="3" name="Diagram 2"/>
          <p:cNvGraphicFramePr/>
          <p:nvPr>
            <p:extLst>
              <p:ext uri="{D42A27DB-BD31-4B8C-83A1-F6EECF244321}">
                <p14:modId xmlns:p14="http://schemas.microsoft.com/office/powerpoint/2010/main" val="77622951"/>
              </p:ext>
            </p:extLst>
          </p:nvPr>
        </p:nvGraphicFramePr>
        <p:xfrm>
          <a:off x="581545" y="719666"/>
          <a:ext cx="1083893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ole tekstowe 4"/>
          <p:cNvSpPr txBox="1"/>
          <p:nvPr/>
        </p:nvSpPr>
        <p:spPr>
          <a:xfrm>
            <a:off x="4147705" y="1923835"/>
            <a:ext cx="2209800" cy="553998"/>
          </a:xfrm>
          <a:prstGeom prst="rect">
            <a:avLst/>
          </a:prstGeom>
          <a:noFill/>
        </p:spPr>
        <p:txBody>
          <a:bodyPr wrap="square" rtlCol="0">
            <a:spAutoFit/>
          </a:bodyPr>
          <a:lstStyle/>
          <a:p>
            <a:r>
              <a:rPr lang="pl-PL" sz="1000" dirty="0"/>
              <a:t>Podmiot finansowy koordynuje proces – wysyła e-maila do Uczestnika projektu.</a:t>
            </a:r>
          </a:p>
        </p:txBody>
      </p:sp>
      <p:sp>
        <p:nvSpPr>
          <p:cNvPr id="4" name="pole tekstowe 3"/>
          <p:cNvSpPr txBox="1"/>
          <p:nvPr/>
        </p:nvSpPr>
        <p:spPr>
          <a:xfrm>
            <a:off x="581544" y="5605374"/>
            <a:ext cx="11031336" cy="400110"/>
          </a:xfrm>
          <a:prstGeom prst="rect">
            <a:avLst/>
          </a:prstGeom>
          <a:noFill/>
        </p:spPr>
        <p:txBody>
          <a:bodyPr wrap="square" rtlCol="0">
            <a:spAutoFit/>
          </a:bodyPr>
          <a:lstStyle/>
          <a:p>
            <a:r>
              <a:rPr lang="pl-PL" sz="1000" dirty="0"/>
              <a:t>Po podpisaniu Umowy o dofinansowanie usług rozwojowych i nadaniu ID Uczestnikowi projektu, dalszy proces w zakresie rozliczeń finansowych prowadzi Podmiot </a:t>
            </a:r>
            <a:r>
              <a:rPr lang="pl-PL" sz="1000" dirty="0" smtClean="0"/>
              <a:t>finansowy </a:t>
            </a:r>
            <a:r>
              <a:rPr lang="pl-PL" sz="1000" dirty="0"/>
              <a:t>(firma wyłoniona w postępowaniu publicznym).</a:t>
            </a:r>
          </a:p>
        </p:txBody>
      </p:sp>
      <p:pic>
        <p:nvPicPr>
          <p:cNvPr id="6" name="Obraz 5"/>
          <p:cNvPicPr>
            <a:picLocks noChangeAspect="1"/>
          </p:cNvPicPr>
          <p:nvPr/>
        </p:nvPicPr>
        <p:blipFill>
          <a:blip r:embed="rId7"/>
          <a:stretch>
            <a:fillRect/>
          </a:stretch>
        </p:blipFill>
        <p:spPr>
          <a:xfrm>
            <a:off x="9990493" y="2141049"/>
            <a:ext cx="457240" cy="365792"/>
          </a:xfrm>
          <a:prstGeom prst="rect">
            <a:avLst/>
          </a:prstGeom>
        </p:spPr>
      </p:pic>
    </p:spTree>
    <p:extLst>
      <p:ext uri="{BB962C8B-B14F-4D97-AF65-F5344CB8AC3E}">
        <p14:creationId xmlns:p14="http://schemas.microsoft.com/office/powerpoint/2010/main" val="3225955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ole tekstowe 14"/>
          <p:cNvSpPr txBox="1"/>
          <p:nvPr/>
        </p:nvSpPr>
        <p:spPr>
          <a:xfrm>
            <a:off x="578979" y="1359109"/>
            <a:ext cx="4447309" cy="5170646"/>
          </a:xfrm>
          <a:prstGeom prst="rect">
            <a:avLst/>
          </a:prstGeom>
          <a:noFill/>
        </p:spPr>
        <p:txBody>
          <a:bodyPr wrap="square" rtlCol="0">
            <a:spAutoFit/>
          </a:bodyPr>
          <a:lstStyle/>
          <a:p>
            <a:r>
              <a:rPr lang="pl-PL" sz="1000" dirty="0"/>
              <a:t>1. Należy zaprojektować narzędzie pełniące rolę kalkulatora do obliczania:</a:t>
            </a:r>
          </a:p>
          <a:p>
            <a:pPr marL="171450" indent="-171450">
              <a:buFont typeface="Wingdings" panose="05000000000000000000" pitchFamily="2" charset="2"/>
              <a:buChar char="Ø"/>
            </a:pPr>
            <a:r>
              <a:rPr lang="pl-PL" sz="1000" dirty="0"/>
              <a:t>ilości bonów szkoleniowych, </a:t>
            </a:r>
          </a:p>
          <a:p>
            <a:pPr marL="171450" indent="-171450">
              <a:buFont typeface="Wingdings" panose="05000000000000000000" pitchFamily="2" charset="2"/>
              <a:buChar char="Ø"/>
            </a:pPr>
            <a:r>
              <a:rPr lang="pl-PL" sz="1000" dirty="0"/>
              <a:t>kwoty dofinansowania, </a:t>
            </a:r>
          </a:p>
          <a:p>
            <a:pPr marL="171450" indent="-171450">
              <a:buFont typeface="Wingdings" panose="05000000000000000000" pitchFamily="2" charset="2"/>
              <a:buChar char="Ø"/>
            </a:pPr>
            <a:r>
              <a:rPr lang="pl-PL" sz="1000" dirty="0"/>
              <a:t>kwoty wkładu własnego uczestnika projektu, </a:t>
            </a:r>
          </a:p>
          <a:p>
            <a:endParaRPr lang="pl-PL" sz="1000" dirty="0"/>
          </a:p>
          <a:p>
            <a:r>
              <a:rPr lang="pl-PL" sz="1000" dirty="0"/>
              <a:t>2. Na wstępie Uczestnik powinien otrzymać następujący komunikat: </a:t>
            </a:r>
          </a:p>
          <a:p>
            <a:r>
              <a:rPr lang="pl-PL" sz="1000" i="1" dirty="0"/>
              <a:t>„Jest to aplikacja, która określa </a:t>
            </a:r>
            <a:r>
              <a:rPr lang="pl-PL" sz="1000" i="1" dirty="0" smtClean="0"/>
              <a:t>liczbę </a:t>
            </a:r>
            <a:r>
              <a:rPr lang="pl-PL" sz="1000" i="1" dirty="0"/>
              <a:t>bonów szkoleniowych, wysokość kwoty dofinansowania oraz wysokość wkładu własnego, dla wybranej przez Uczestnika projektu usługi rozwojowej”.</a:t>
            </a:r>
          </a:p>
          <a:p>
            <a:r>
              <a:rPr lang="pl-PL" sz="1000" i="1" dirty="0"/>
              <a:t> </a:t>
            </a:r>
            <a:endParaRPr lang="pl-PL" sz="1000" dirty="0"/>
          </a:p>
          <a:p>
            <a:r>
              <a:rPr lang="pl-PL" sz="1000" dirty="0"/>
              <a:t>3. Obliczenia będą dokonywane na podstawie wprowadzonych za pomocą funkcji </a:t>
            </a:r>
            <a:r>
              <a:rPr lang="pl-PL" sz="1000" dirty="0" err="1"/>
              <a:t>input</a:t>
            </a:r>
            <a:r>
              <a:rPr lang="pl-PL" sz="1000" dirty="0"/>
              <a:t> danych przez Uczestnika projektu, by docelowo wyświetlić wyniki,</a:t>
            </a:r>
          </a:p>
          <a:p>
            <a:endParaRPr lang="pl-PL" sz="1000" dirty="0"/>
          </a:p>
          <a:p>
            <a:r>
              <a:rPr lang="pl-PL" sz="1000" dirty="0"/>
              <a:t>4. Uzyskane dane mają pomóc Uczestnikowi projektu w podjęciu decyzji o zawarciu umowy o dofinansowanie usług w projekcie,</a:t>
            </a:r>
          </a:p>
          <a:p>
            <a:endParaRPr lang="pl-PL" sz="1000" dirty="0"/>
          </a:p>
          <a:p>
            <a:r>
              <a:rPr lang="pl-PL" sz="1000" dirty="0"/>
              <a:t>5. Interfejs narzędzia powinien być intuicyjny i łatwy w obsłudze, nawet dla osób niezaznajomionych z technologią,</a:t>
            </a:r>
          </a:p>
          <a:p>
            <a:endParaRPr lang="pl-PL" sz="1000" dirty="0"/>
          </a:p>
          <a:p>
            <a:r>
              <a:rPr lang="pl-PL" sz="1000" dirty="0"/>
              <a:t>6. Należy dodać funkcje walidacji danych wejściowych, aby uniknąć błędów podczas wprowadzania danych przez użytkowników, np. max. 315 bonów itd.,</a:t>
            </a:r>
          </a:p>
          <a:p>
            <a:endParaRPr lang="pl-PL" sz="1000" dirty="0"/>
          </a:p>
          <a:p>
            <a:r>
              <a:rPr lang="pl-PL" sz="1000" dirty="0"/>
              <a:t>7. Należy dostosować kolorystykę, czcionki i układ do </a:t>
            </a:r>
            <a:r>
              <a:rPr lang="pl-PL" sz="1000" dirty="0" smtClean="0"/>
              <a:t>ogólnej </a:t>
            </a:r>
            <a:r>
              <a:rPr lang="pl-PL" sz="1000" dirty="0"/>
              <a:t>estetyki projektu tj. księgi wizualizacji WUP Szczecin,</a:t>
            </a:r>
          </a:p>
          <a:p>
            <a:endParaRPr lang="pl-PL" sz="1000" dirty="0"/>
          </a:p>
          <a:p>
            <a:r>
              <a:rPr lang="pl-PL" sz="1000" dirty="0"/>
              <a:t>8. Informacyjnie powinien wyświetlać się przy narzędziu komunikat:</a:t>
            </a:r>
          </a:p>
          <a:p>
            <a:r>
              <a:rPr lang="pl-PL" sz="1000" i="1" dirty="0"/>
              <a:t>„*Przedmiotowy wynik wyliczenia ma charakter poglądowy. Jeżeli nie wiesz, ile bonów szkoleniowych będzie Ci potrzebnych do realizacji usługi rozwojowej, powinieneś zamówić max. pakiet bonów szkoleniowych, tj. 315 bonów. Wkład własny za niewykorzystane bony szkoleniowe zostanie Ci zwrócony po rozliczeniu usługi rozwojowej.”</a:t>
            </a:r>
          </a:p>
          <a:p>
            <a:endParaRPr lang="pl-PL" sz="1000" dirty="0"/>
          </a:p>
        </p:txBody>
      </p:sp>
      <p:graphicFrame>
        <p:nvGraphicFramePr>
          <p:cNvPr id="28" name="Tabela 27"/>
          <p:cNvGraphicFramePr>
            <a:graphicFrameLocks noGrp="1"/>
          </p:cNvGraphicFramePr>
          <p:nvPr>
            <p:extLst>
              <p:ext uri="{D42A27DB-BD31-4B8C-83A1-F6EECF244321}">
                <p14:modId xmlns:p14="http://schemas.microsoft.com/office/powerpoint/2010/main" val="1128947796"/>
              </p:ext>
            </p:extLst>
          </p:nvPr>
        </p:nvGraphicFramePr>
        <p:xfrm>
          <a:off x="5547801" y="1628368"/>
          <a:ext cx="6517806" cy="4518881"/>
        </p:xfrm>
        <a:graphic>
          <a:graphicData uri="http://schemas.openxmlformats.org/drawingml/2006/table">
            <a:tbl>
              <a:tblPr firstRow="1" bandRow="1">
                <a:tableStyleId>{5C22544A-7EE6-4342-B048-85BDC9FD1C3A}</a:tableStyleId>
              </a:tblPr>
              <a:tblGrid>
                <a:gridCol w="2565421">
                  <a:extLst>
                    <a:ext uri="{9D8B030D-6E8A-4147-A177-3AD203B41FA5}">
                      <a16:colId xmlns:a16="http://schemas.microsoft.com/office/drawing/2014/main" val="2305344918"/>
                    </a:ext>
                  </a:extLst>
                </a:gridCol>
                <a:gridCol w="1837113">
                  <a:extLst>
                    <a:ext uri="{9D8B030D-6E8A-4147-A177-3AD203B41FA5}">
                      <a16:colId xmlns:a16="http://schemas.microsoft.com/office/drawing/2014/main" val="2478855307"/>
                    </a:ext>
                  </a:extLst>
                </a:gridCol>
                <a:gridCol w="2115272">
                  <a:extLst>
                    <a:ext uri="{9D8B030D-6E8A-4147-A177-3AD203B41FA5}">
                      <a16:colId xmlns:a16="http://schemas.microsoft.com/office/drawing/2014/main" val="3151326302"/>
                    </a:ext>
                  </a:extLst>
                </a:gridCol>
              </a:tblGrid>
              <a:tr h="1318481">
                <a:tc>
                  <a:txBody>
                    <a:bodyPr/>
                    <a:lstStyle/>
                    <a:p>
                      <a:r>
                        <a:rPr lang="pl-PL" sz="1200" dirty="0"/>
                        <a:t>Grupa docelowa:</a:t>
                      </a:r>
                    </a:p>
                    <a:p>
                      <a:pPr marL="285750" indent="-285750">
                        <a:buFont typeface="Wingdings" panose="05000000000000000000" pitchFamily="2" charset="2"/>
                        <a:buChar char="q"/>
                      </a:pPr>
                      <a:r>
                        <a:rPr lang="pl-PL" sz="1200" dirty="0"/>
                        <a:t>Osoby</a:t>
                      </a:r>
                      <a:r>
                        <a:rPr lang="pl-PL" sz="1200" baseline="0" dirty="0"/>
                        <a:t> 55+</a:t>
                      </a:r>
                    </a:p>
                    <a:p>
                      <a:pPr marL="285750" indent="-285750">
                        <a:buFont typeface="Wingdings" panose="05000000000000000000" pitchFamily="2" charset="2"/>
                        <a:buChar char="q"/>
                      </a:pPr>
                      <a:r>
                        <a:rPr lang="pl-PL" sz="1200" baseline="0" dirty="0"/>
                        <a:t>Osoby 18-26 r. ż.</a:t>
                      </a:r>
                    </a:p>
                    <a:p>
                      <a:pPr marL="285750" indent="-285750">
                        <a:buFont typeface="Wingdings" panose="05000000000000000000" pitchFamily="2" charset="2"/>
                        <a:buChar char="q"/>
                      </a:pPr>
                      <a:r>
                        <a:rPr lang="pl-PL" sz="1200" baseline="0" dirty="0"/>
                        <a:t>Osoby z niepełnosprawnościami</a:t>
                      </a:r>
                    </a:p>
                    <a:p>
                      <a:pPr marL="285750" indent="-285750">
                        <a:buFont typeface="Wingdings" panose="05000000000000000000" pitchFamily="2" charset="2"/>
                        <a:buChar char="q"/>
                      </a:pPr>
                      <a:r>
                        <a:rPr lang="pl-PL" sz="1200" baseline="0" dirty="0"/>
                        <a:t>Osoby zamieszkujące tereny SSW</a:t>
                      </a:r>
                    </a:p>
                    <a:p>
                      <a:pPr marL="285750" indent="-285750">
                        <a:buFont typeface="Wingdings" panose="05000000000000000000" pitchFamily="2" charset="2"/>
                        <a:buChar char="q"/>
                      </a:pPr>
                      <a:r>
                        <a:rPr lang="pl-PL" sz="1200" baseline="0" dirty="0"/>
                        <a:t>Inne</a:t>
                      </a:r>
                      <a:endParaRPr lang="pl-PL" sz="1200" dirty="0"/>
                    </a:p>
                  </a:txBody>
                  <a:tcPr/>
                </a:tc>
                <a:tc gridSpan="2">
                  <a:txBody>
                    <a:bodyPr/>
                    <a:lstStyle/>
                    <a:p>
                      <a:pPr algn="l"/>
                      <a:r>
                        <a:rPr lang="pl-PL" sz="1200" dirty="0"/>
                        <a:t>Po</a:t>
                      </a:r>
                      <a:r>
                        <a:rPr lang="pl-PL" sz="1200" baseline="0" dirty="0"/>
                        <a:t> zaznaczeniu grupy docelowej wyświetlać się będzie </a:t>
                      </a:r>
                    </a:p>
                    <a:p>
                      <a:pPr algn="l"/>
                      <a:r>
                        <a:rPr lang="pl-PL" sz="1200" dirty="0"/>
                        <a:t>% dofinansowania tj. 70 lub 85 % </a:t>
                      </a:r>
                    </a:p>
                    <a:p>
                      <a:pPr algn="l"/>
                      <a:endParaRPr lang="pl-PL" sz="1200" dirty="0"/>
                    </a:p>
                    <a:p>
                      <a:pPr algn="ctr"/>
                      <a:endParaRPr lang="pl-PL" sz="1200" dirty="0"/>
                    </a:p>
                  </a:txBody>
                  <a:tcPr/>
                </a:tc>
                <a:tc hMerge="1">
                  <a:txBody>
                    <a:bodyPr/>
                    <a:lstStyle/>
                    <a:p>
                      <a:pPr algn="ctr"/>
                      <a:endParaRPr lang="pl-PL" sz="1200" dirty="0"/>
                    </a:p>
                  </a:txBody>
                  <a:tcPr/>
                </a:tc>
                <a:extLst>
                  <a:ext uri="{0D108BD9-81ED-4DB2-BD59-A6C34878D82A}">
                    <a16:rowId xmlns:a16="http://schemas.microsoft.com/office/drawing/2014/main" val="3757660619"/>
                  </a:ext>
                </a:extLst>
              </a:tr>
              <a:tr h="1211338">
                <a:tc>
                  <a:txBody>
                    <a:bodyPr/>
                    <a:lstStyle/>
                    <a:p>
                      <a:r>
                        <a:rPr lang="pl-PL" sz="1200" dirty="0"/>
                        <a:t>Rodzaj usługi rozwojowej:</a:t>
                      </a:r>
                    </a:p>
                    <a:p>
                      <a:pPr marL="285750" indent="-285750">
                        <a:buFont typeface="Wingdings" panose="05000000000000000000" pitchFamily="2" charset="2"/>
                        <a:buChar char="q"/>
                      </a:pPr>
                      <a:r>
                        <a:rPr lang="pl-PL" sz="1200" dirty="0"/>
                        <a:t>Szkolenie </a:t>
                      </a:r>
                      <a:endParaRPr lang="pl-PL" sz="1200" dirty="0" smtClean="0"/>
                    </a:p>
                    <a:p>
                      <a:pPr marL="285750" indent="-285750">
                        <a:buFont typeface="Wingdings" panose="05000000000000000000" pitchFamily="2" charset="2"/>
                        <a:buChar char="q"/>
                      </a:pPr>
                      <a:r>
                        <a:rPr lang="pl-PL" sz="1200" dirty="0" smtClean="0"/>
                        <a:t>Szkolenie o</a:t>
                      </a:r>
                      <a:r>
                        <a:rPr lang="pl-PL" sz="1200" baseline="0" dirty="0" smtClean="0"/>
                        <a:t> charakterze zawodowym</a:t>
                      </a:r>
                      <a:endParaRPr lang="pl-PL" sz="1200" dirty="0"/>
                    </a:p>
                    <a:p>
                      <a:pPr marL="285750" indent="-285750">
                        <a:buFont typeface="Wingdings" panose="05000000000000000000" pitchFamily="2" charset="2"/>
                        <a:buChar char="q"/>
                      </a:pPr>
                      <a:r>
                        <a:rPr lang="pl-PL" sz="1200" dirty="0"/>
                        <a:t>Egzamin</a:t>
                      </a:r>
                    </a:p>
                    <a:p>
                      <a:pPr marL="285750" indent="-285750">
                        <a:buFont typeface="Wingdings" panose="05000000000000000000" pitchFamily="2" charset="2"/>
                        <a:buChar char="q"/>
                      </a:pPr>
                      <a:r>
                        <a:rPr lang="pl-PL" sz="1200" dirty="0"/>
                        <a:t>Studia podyplomowe</a:t>
                      </a:r>
                    </a:p>
                  </a:txBody>
                  <a:tcPr/>
                </a:tc>
                <a:tc gridSpan="2">
                  <a:txBody>
                    <a:bodyPr/>
                    <a:lstStyle/>
                    <a:p>
                      <a:pPr algn="l"/>
                      <a:r>
                        <a:rPr lang="pl-PL" sz="1200" dirty="0"/>
                        <a:t>Po</a:t>
                      </a:r>
                      <a:r>
                        <a:rPr lang="pl-PL" sz="1200" baseline="0" dirty="0"/>
                        <a:t> zaznaczeniu usługi rozwojowej wyświetlać się będzie kwota </a:t>
                      </a:r>
                      <a:r>
                        <a:rPr lang="pl-PL" sz="1200" dirty="0"/>
                        <a:t>limitu dofinansowania za godzinę usługi  </a:t>
                      </a:r>
                    </a:p>
                    <a:p>
                      <a:pPr algn="l"/>
                      <a:r>
                        <a:rPr lang="pl-PL" sz="1200" dirty="0"/>
                        <a:t>220 zł/h</a:t>
                      </a:r>
                    </a:p>
                    <a:p>
                      <a:pPr algn="l"/>
                      <a:r>
                        <a:rPr lang="pl-PL" sz="1200" dirty="0"/>
                        <a:t>160 zł/h</a:t>
                      </a:r>
                    </a:p>
                    <a:p>
                      <a:pPr algn="l"/>
                      <a:r>
                        <a:rPr lang="pl-PL" sz="1200" dirty="0"/>
                        <a:t>520 zł/h</a:t>
                      </a:r>
                    </a:p>
                    <a:p>
                      <a:pPr algn="l"/>
                      <a:r>
                        <a:rPr lang="pl-PL" sz="1200" dirty="0"/>
                        <a:t>40 zł/h</a:t>
                      </a:r>
                    </a:p>
                    <a:p>
                      <a:pPr algn="ctr"/>
                      <a:endParaRPr lang="pl-PL" sz="1200" dirty="0"/>
                    </a:p>
                  </a:txBody>
                  <a:tcPr/>
                </a:tc>
                <a:tc hMerge="1">
                  <a:txBody>
                    <a:bodyPr/>
                    <a:lstStyle/>
                    <a:p>
                      <a:pPr algn="ctr"/>
                      <a:endParaRPr lang="pl-PL" sz="1200" dirty="0"/>
                    </a:p>
                  </a:txBody>
                  <a:tcPr/>
                </a:tc>
                <a:extLst>
                  <a:ext uri="{0D108BD9-81ED-4DB2-BD59-A6C34878D82A}">
                    <a16:rowId xmlns:a16="http://schemas.microsoft.com/office/drawing/2014/main" val="223271255"/>
                  </a:ext>
                </a:extLst>
              </a:tr>
              <a:tr h="272000">
                <a:tc gridSpan="3">
                  <a:txBody>
                    <a:bodyPr/>
                    <a:lstStyle/>
                    <a:p>
                      <a:pPr algn="l"/>
                      <a:r>
                        <a:rPr lang="pl-PL" sz="1200" dirty="0"/>
                        <a:t>                                                                        Cena usługi</a:t>
                      </a:r>
                      <a:r>
                        <a:rPr lang="pl-PL" sz="1200" baseline="0" dirty="0"/>
                        <a:t> rozwojowej</a:t>
                      </a:r>
                      <a:r>
                        <a:rPr lang="pl-PL" sz="1200" dirty="0"/>
                        <a:t> w zł</a:t>
                      </a:r>
                    </a:p>
                    <a:p>
                      <a:pPr algn="l"/>
                      <a:endParaRPr lang="pl-PL" sz="1200" dirty="0"/>
                    </a:p>
                    <a:p>
                      <a:pPr algn="l"/>
                      <a:endParaRPr lang="pl-PL" sz="1200" dirty="0"/>
                    </a:p>
                    <a:p>
                      <a:pPr algn="l"/>
                      <a:endParaRPr lang="pl-PL" sz="1200" dirty="0"/>
                    </a:p>
                  </a:txBody>
                  <a:tcPr/>
                </a:tc>
                <a:tc hMerge="1">
                  <a:txBody>
                    <a:bodyPr/>
                    <a:lstStyle/>
                    <a:p>
                      <a:pPr algn="l"/>
                      <a:endParaRPr lang="pl-PL" sz="1200" dirty="0"/>
                    </a:p>
                  </a:txBody>
                  <a:tcPr/>
                </a:tc>
                <a:tc hMerge="1">
                  <a:txBody>
                    <a:bodyPr/>
                    <a:lstStyle/>
                    <a:p>
                      <a:pPr algn="l"/>
                      <a:endParaRPr lang="pl-PL" sz="1200" dirty="0"/>
                    </a:p>
                  </a:txBody>
                  <a:tcPr/>
                </a:tc>
                <a:extLst>
                  <a:ext uri="{0D108BD9-81ED-4DB2-BD59-A6C34878D82A}">
                    <a16:rowId xmlns:a16="http://schemas.microsoft.com/office/drawing/2014/main" val="3817506389"/>
                  </a:ext>
                </a:extLst>
              </a:tr>
              <a:tr h="485610">
                <a:tc>
                  <a:txBody>
                    <a:bodyPr/>
                    <a:lstStyle/>
                    <a:p>
                      <a:pPr algn="l"/>
                      <a:r>
                        <a:rPr lang="pl-PL" sz="1200" dirty="0">
                          <a:solidFill>
                            <a:schemeClr val="bg1"/>
                          </a:solidFill>
                        </a:rPr>
                        <a:t>Ilość bonów szkoleniowych</a:t>
                      </a:r>
                    </a:p>
                  </a:txBody>
                  <a:tcPr>
                    <a:solidFill>
                      <a:schemeClr val="tx1">
                        <a:lumMod val="95000"/>
                        <a:lumOff val="5000"/>
                      </a:schemeClr>
                    </a:solidFill>
                  </a:tcPr>
                </a:tc>
                <a:tc>
                  <a:txBody>
                    <a:bodyPr/>
                    <a:lstStyle/>
                    <a:p>
                      <a:pPr algn="l"/>
                      <a:r>
                        <a:rPr lang="pl-PL" sz="1200" dirty="0">
                          <a:solidFill>
                            <a:schemeClr val="bg1"/>
                          </a:solidFill>
                        </a:rPr>
                        <a:t>Kwota dofinansowania</a:t>
                      </a:r>
                    </a:p>
                    <a:p>
                      <a:pPr algn="l"/>
                      <a:endParaRPr lang="pl-PL" sz="1200" dirty="0">
                        <a:solidFill>
                          <a:schemeClr val="bg1"/>
                        </a:solidFill>
                      </a:endParaRPr>
                    </a:p>
                    <a:p>
                      <a:pPr algn="l"/>
                      <a:endParaRPr lang="pl-PL" sz="1200" dirty="0">
                        <a:solidFill>
                          <a:schemeClr val="bg1"/>
                        </a:solidFill>
                      </a:endParaRPr>
                    </a:p>
                    <a:p>
                      <a:pPr algn="l"/>
                      <a:endParaRPr lang="pl-PL" sz="1200" dirty="0">
                        <a:solidFill>
                          <a:schemeClr val="bg1"/>
                        </a:solidFill>
                      </a:endParaRPr>
                    </a:p>
                    <a:p>
                      <a:pPr algn="l"/>
                      <a:endParaRPr lang="pl-PL" sz="1200" dirty="0">
                        <a:solidFill>
                          <a:schemeClr val="bg1"/>
                        </a:solidFill>
                      </a:endParaRPr>
                    </a:p>
                  </a:txBody>
                  <a:tcPr>
                    <a:solidFill>
                      <a:schemeClr val="tx1">
                        <a:lumMod val="95000"/>
                        <a:lumOff val="5000"/>
                      </a:schemeClr>
                    </a:solidFill>
                  </a:tcPr>
                </a:tc>
                <a:tc>
                  <a:txBody>
                    <a:bodyPr/>
                    <a:lstStyle/>
                    <a:p>
                      <a:r>
                        <a:rPr lang="pl-PL" sz="1200" dirty="0">
                          <a:solidFill>
                            <a:schemeClr val="bg1"/>
                          </a:solidFill>
                        </a:rPr>
                        <a:t>Kwota wkładu własnego uczestnika</a:t>
                      </a:r>
                    </a:p>
                  </a:txBody>
                  <a:tcPr>
                    <a:solidFill>
                      <a:schemeClr val="tx1">
                        <a:lumMod val="95000"/>
                        <a:lumOff val="5000"/>
                      </a:schemeClr>
                    </a:solidFill>
                  </a:tcPr>
                </a:tc>
                <a:extLst>
                  <a:ext uri="{0D108BD9-81ED-4DB2-BD59-A6C34878D82A}">
                    <a16:rowId xmlns:a16="http://schemas.microsoft.com/office/drawing/2014/main" val="3921944872"/>
                  </a:ext>
                </a:extLst>
              </a:tr>
            </a:tbl>
          </a:graphicData>
        </a:graphic>
      </p:graphicFrame>
      <p:sp>
        <p:nvSpPr>
          <p:cNvPr id="32" name="Prostokąt 31"/>
          <p:cNvSpPr/>
          <p:nvPr/>
        </p:nvSpPr>
        <p:spPr>
          <a:xfrm>
            <a:off x="8366263" y="931361"/>
            <a:ext cx="2374304" cy="276999"/>
          </a:xfrm>
          <a:prstGeom prst="rect">
            <a:avLst/>
          </a:prstGeom>
        </p:spPr>
        <p:txBody>
          <a:bodyPr wrap="none">
            <a:spAutoFit/>
          </a:bodyPr>
          <a:lstStyle/>
          <a:p>
            <a:r>
              <a:rPr lang="pl-PL" sz="1200" dirty="0"/>
              <a:t>      Propozycja danych do narzędzia</a:t>
            </a:r>
          </a:p>
        </p:txBody>
      </p:sp>
      <p:pic>
        <p:nvPicPr>
          <p:cNvPr id="4" name="Obraz 3"/>
          <p:cNvPicPr>
            <a:picLocks noChangeAspect="1"/>
          </p:cNvPicPr>
          <p:nvPr/>
        </p:nvPicPr>
        <p:blipFill>
          <a:blip r:embed="rId2"/>
          <a:stretch>
            <a:fillRect/>
          </a:stretch>
        </p:blipFill>
        <p:spPr>
          <a:xfrm>
            <a:off x="5920500" y="0"/>
            <a:ext cx="1589116" cy="1589116"/>
          </a:xfrm>
          <a:prstGeom prst="rect">
            <a:avLst/>
          </a:prstGeom>
        </p:spPr>
      </p:pic>
      <p:sp>
        <p:nvSpPr>
          <p:cNvPr id="5" name="Prostokąt zaokrąglony 4"/>
          <p:cNvSpPr/>
          <p:nvPr/>
        </p:nvSpPr>
        <p:spPr>
          <a:xfrm>
            <a:off x="5920500" y="5668843"/>
            <a:ext cx="1404851" cy="382385"/>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pl-PL"/>
          </a:p>
        </p:txBody>
      </p:sp>
      <p:pic>
        <p:nvPicPr>
          <p:cNvPr id="6" name="Obraz 5"/>
          <p:cNvPicPr>
            <a:picLocks noChangeAspect="1"/>
          </p:cNvPicPr>
          <p:nvPr/>
        </p:nvPicPr>
        <p:blipFill>
          <a:blip r:embed="rId3"/>
          <a:stretch>
            <a:fillRect/>
          </a:stretch>
        </p:blipFill>
        <p:spPr>
          <a:xfrm>
            <a:off x="8305856" y="5667147"/>
            <a:ext cx="1402202" cy="384081"/>
          </a:xfrm>
          <a:prstGeom prst="rect">
            <a:avLst/>
          </a:prstGeom>
        </p:spPr>
      </p:pic>
      <p:pic>
        <p:nvPicPr>
          <p:cNvPr id="7" name="Obraz 6"/>
          <p:cNvPicPr>
            <a:picLocks noChangeAspect="1"/>
          </p:cNvPicPr>
          <p:nvPr/>
        </p:nvPicPr>
        <p:blipFill>
          <a:blip r:embed="rId3"/>
          <a:stretch>
            <a:fillRect/>
          </a:stretch>
        </p:blipFill>
        <p:spPr>
          <a:xfrm>
            <a:off x="10159000" y="5667148"/>
            <a:ext cx="1402202" cy="384081"/>
          </a:xfrm>
          <a:prstGeom prst="rect">
            <a:avLst/>
          </a:prstGeom>
        </p:spPr>
      </p:pic>
      <p:pic>
        <p:nvPicPr>
          <p:cNvPr id="8" name="Obraz 7"/>
          <p:cNvPicPr>
            <a:picLocks noChangeAspect="1"/>
          </p:cNvPicPr>
          <p:nvPr/>
        </p:nvPicPr>
        <p:blipFill>
          <a:blip r:embed="rId4"/>
          <a:stretch>
            <a:fillRect/>
          </a:stretch>
        </p:blipFill>
        <p:spPr>
          <a:xfrm>
            <a:off x="10159000" y="2368761"/>
            <a:ext cx="1402202" cy="384081"/>
          </a:xfrm>
          <a:prstGeom prst="rect">
            <a:avLst/>
          </a:prstGeom>
        </p:spPr>
      </p:pic>
      <p:pic>
        <p:nvPicPr>
          <p:cNvPr id="9" name="Obraz 8"/>
          <p:cNvPicPr>
            <a:picLocks noChangeAspect="1"/>
          </p:cNvPicPr>
          <p:nvPr/>
        </p:nvPicPr>
        <p:blipFill>
          <a:blip r:embed="rId5"/>
          <a:stretch>
            <a:fillRect/>
          </a:stretch>
        </p:blipFill>
        <p:spPr>
          <a:xfrm>
            <a:off x="10159000" y="3725344"/>
            <a:ext cx="1402202" cy="384081"/>
          </a:xfrm>
          <a:prstGeom prst="rect">
            <a:avLst/>
          </a:prstGeom>
        </p:spPr>
      </p:pic>
      <p:pic>
        <p:nvPicPr>
          <p:cNvPr id="10" name="Obraz 9"/>
          <p:cNvPicPr>
            <a:picLocks noChangeAspect="1"/>
          </p:cNvPicPr>
          <p:nvPr/>
        </p:nvPicPr>
        <p:blipFill>
          <a:blip r:embed="rId6"/>
          <a:stretch>
            <a:fillRect/>
          </a:stretch>
        </p:blipFill>
        <p:spPr>
          <a:xfrm>
            <a:off x="8302808" y="4577237"/>
            <a:ext cx="1408298" cy="377985"/>
          </a:xfrm>
          <a:prstGeom prst="rect">
            <a:avLst/>
          </a:prstGeom>
        </p:spPr>
      </p:pic>
      <p:sp>
        <p:nvSpPr>
          <p:cNvPr id="14" name="pole tekstowe 13"/>
          <p:cNvSpPr txBox="1"/>
          <p:nvPr/>
        </p:nvSpPr>
        <p:spPr>
          <a:xfrm>
            <a:off x="495852" y="425226"/>
            <a:ext cx="5715000" cy="369332"/>
          </a:xfrm>
          <a:prstGeom prst="rect">
            <a:avLst/>
          </a:prstGeom>
          <a:noFill/>
        </p:spPr>
        <p:txBody>
          <a:bodyPr wrap="square" rtlCol="0">
            <a:spAutoFit/>
          </a:bodyPr>
          <a:lstStyle/>
          <a:p>
            <a:r>
              <a:rPr lang="pl-PL" dirty="0"/>
              <a:t>Diagram nr </a:t>
            </a:r>
            <a:r>
              <a:rPr lang="pl-PL" dirty="0" smtClean="0"/>
              <a:t>6 – Kalkulator bonów szkoleniowych</a:t>
            </a:r>
            <a:endParaRPr lang="pl-PL" dirty="0"/>
          </a:p>
        </p:txBody>
      </p:sp>
    </p:spTree>
    <p:extLst>
      <p:ext uri="{BB962C8B-B14F-4D97-AF65-F5344CB8AC3E}">
        <p14:creationId xmlns:p14="http://schemas.microsoft.com/office/powerpoint/2010/main" val="165762019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8133</TotalTime>
  <Words>1163</Words>
  <Application>Microsoft Office PowerPoint</Application>
  <PresentationFormat>Panoramiczny</PresentationFormat>
  <Paragraphs>147</Paragraphs>
  <Slides>6</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6</vt:i4>
      </vt:variant>
    </vt:vector>
  </HeadingPairs>
  <TitlesOfParts>
    <vt:vector size="11" baseType="lpstr">
      <vt:lpstr>Arial</vt:lpstr>
      <vt:lpstr>Calibri</vt:lpstr>
      <vt:lpstr>Calibri Light</vt:lpstr>
      <vt:lpstr>Wingdings</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Lewandowska Katarzyna</dc:creator>
  <cp:lastModifiedBy>Białowąs Marcin</cp:lastModifiedBy>
  <cp:revision>715</cp:revision>
  <dcterms:created xsi:type="dcterms:W3CDTF">2024-03-01T07:58:00Z</dcterms:created>
  <dcterms:modified xsi:type="dcterms:W3CDTF">2024-09-30T05:31:56Z</dcterms:modified>
</cp:coreProperties>
</file>